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slideLayouts/slideLayout1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 id="2147483661" r:id="rId2"/>
    <p:sldMasterId id="2147483662" r:id="rId3"/>
  </p:sldMasterIdLst>
  <p:notesMasterIdLst>
    <p:notesMasterId r:id="rId40"/>
  </p:notes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Lst>
  <p:sldSz cx="9144000" cy="6858000" type="screen4x3"/>
  <p:notesSz cx="6858000" cy="9144000"/>
  <p:embeddedFontLst>
    <p:embeddedFont>
      <p:font typeface="Times" panose="02020603050405020304" pitchFamily="18" charset="0"/>
      <p:regular r:id="rId41"/>
      <p:bold r:id="rId42"/>
      <p:italic r:id="rId43"/>
      <p:boldItalic r:id="rId44"/>
    </p:embeddedFont>
    <p:embeddedFont>
      <p:font typeface="Tahoma" panose="020B0604030504040204" pitchFamily="34" charset="0"/>
      <p:regular r:id="rId45"/>
      <p:bold r:id="rId4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288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6" d="100"/>
          <a:sy n="56" d="100"/>
        </p:scale>
        <p:origin x="72" y="372"/>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font" Target="fonts/font2.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font" Target="fonts/font6.fntdata"/><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notesMaster" Target="notesMasters/notesMaster1.xml"/><Relationship Id="rId45" Type="http://schemas.openxmlformats.org/officeDocument/2006/relationships/font" Target="fonts/font5.fntdata"/><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theme" Target="theme/theme1.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font" Target="fonts/font4.fntdata"/><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font" Target="fonts/font3.fntdata"/><Relationship Id="rId48" Type="http://schemas.openxmlformats.org/officeDocument/2006/relationships/viewProps" Target="viewProps.xml"/><Relationship Id="rId8"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3884612" y="0"/>
            <a:ext cx="2971800" cy="4572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800" b="0" i="0" u="none" strike="noStrike" cap="none"/>
            </a:lvl1pPr>
            <a:lvl2pPr marL="914400" marR="0" lvl="1" indent="-228600" algn="l" rtl="0">
              <a:spcBef>
                <a:spcPts val="0"/>
              </a:spcBef>
              <a:spcAft>
                <a:spcPts val="0"/>
              </a:spcAft>
              <a:buSzPts val="1400"/>
              <a:buNone/>
              <a:defRPr sz="1800" b="0" i="0" u="none" strike="noStrike" cap="none"/>
            </a:lvl2pPr>
            <a:lvl3pPr marL="1371600" marR="0" lvl="2" indent="-228600" algn="l" rtl="0">
              <a:spcBef>
                <a:spcPts val="0"/>
              </a:spcBef>
              <a:spcAft>
                <a:spcPts val="0"/>
              </a:spcAft>
              <a:buSzPts val="1400"/>
              <a:buNone/>
              <a:defRPr sz="1800" b="0" i="0" u="none" strike="noStrike" cap="none"/>
            </a:lvl3pPr>
            <a:lvl4pPr marL="1828800" marR="0" lvl="3" indent="-228600" algn="l" rtl="0">
              <a:spcBef>
                <a:spcPts val="0"/>
              </a:spcBef>
              <a:spcAft>
                <a:spcPts val="0"/>
              </a:spcAft>
              <a:buSzPts val="1400"/>
              <a:buNone/>
              <a:defRPr sz="1800" b="0" i="0" u="none" strike="noStrike" cap="none"/>
            </a:lvl4pPr>
            <a:lvl5pPr marL="2286000" marR="0" lvl="4" indent="-228600" algn="l" rtl="0">
              <a:spcBef>
                <a:spcPts val="0"/>
              </a:spcBef>
              <a:spcAft>
                <a:spcPts val="0"/>
              </a:spcAft>
              <a:buSzPts val="1400"/>
              <a:buNone/>
              <a:defRPr sz="1800" b="0" i="0" u="none" strike="noStrike" cap="none"/>
            </a:lvl5pPr>
            <a:lvl6pPr marL="2743200" marR="0" lvl="5" indent="-228600" algn="l" rtl="0">
              <a:spcBef>
                <a:spcPts val="0"/>
              </a:spcBef>
              <a:spcAft>
                <a:spcPts val="0"/>
              </a:spcAft>
              <a:buSzPts val="1400"/>
              <a:buNone/>
              <a:defRPr sz="1800" b="0" i="0" u="none" strike="noStrike" cap="none"/>
            </a:lvl6pPr>
            <a:lvl7pPr marL="3200400" marR="0" lvl="6" indent="-228600" algn="l" rtl="0">
              <a:spcBef>
                <a:spcPts val="0"/>
              </a:spcBef>
              <a:spcAft>
                <a:spcPts val="0"/>
              </a:spcAft>
              <a:buSzPts val="1400"/>
              <a:buNone/>
              <a:defRPr sz="1800" b="0" i="0" u="none" strike="noStrike" cap="none"/>
            </a:lvl7pPr>
            <a:lvl8pPr marL="3657600" marR="0" lvl="7" indent="-228600" algn="l" rtl="0">
              <a:spcBef>
                <a:spcPts val="0"/>
              </a:spcBef>
              <a:spcAft>
                <a:spcPts val="0"/>
              </a:spcAft>
              <a:buSzPts val="1400"/>
              <a:buNone/>
              <a:defRPr sz="1800" b="0" i="0" u="none" strike="noStrike" cap="none"/>
            </a:lvl8pPr>
            <a:lvl9pPr marL="4114800" marR="0" lvl="8" indent="-228600" algn="l" rtl="0">
              <a:spcBef>
                <a:spcPts val="0"/>
              </a:spcBef>
              <a:spcAft>
                <a:spcPts val="0"/>
              </a:spcAft>
              <a:buSzPts val="1400"/>
              <a:buNone/>
              <a:defRPr sz="1800" b="0" i="0" u="none" strike="noStrike" cap="none"/>
            </a:lvl9pPr>
          </a:lstStyle>
          <a:p>
            <a:endParaRPr/>
          </a:p>
        </p:txBody>
      </p:sp>
      <p:sp>
        <p:nvSpPr>
          <p:cNvPr id="7" name="Google Shape;7;n"/>
          <p:cNvSpPr txBox="1">
            <a:spLocks noGrp="1"/>
          </p:cNvSpPr>
          <p:nvPr>
            <p:ph type="ftr" idx="11"/>
          </p:nvPr>
        </p:nvSpPr>
        <p:spPr>
          <a:xfrm>
            <a:off x="0" y="8685212"/>
            <a:ext cx="2971800" cy="457200"/>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SzPts val="1400"/>
              <a:buNone/>
              <a:defRPr sz="1200" b="0" i="0" u="none" strike="noStrike" cap="none">
                <a:solidFill>
                  <a:srgbClr val="000000"/>
                </a:solidFill>
                <a:latin typeface="Times New Roman"/>
                <a:ea typeface="Times New Roman"/>
                <a:cs typeface="Times New Roman"/>
                <a:sym typeface="Times New Roman"/>
              </a:defRPr>
            </a:lvl1pPr>
            <a:lvl2pPr marR="0" lvl="1"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0" i="0" u="none" strike="noStrike" cap="none">
                <a:solidFill>
                  <a:srgbClr val="000000"/>
                </a:solidFill>
                <a:latin typeface="Times New Roman"/>
                <a:ea typeface="Times New Roman"/>
                <a:cs typeface="Times New Roman"/>
                <a:sym typeface="Times New Roman"/>
              </a:rPr>
              <a:t>‹#›</a:t>
            </a:fld>
            <a:endParaRPr/>
          </a:p>
        </p:txBody>
      </p:sp>
    </p:spTree>
    <p:extLst>
      <p:ext uri="{BB962C8B-B14F-4D97-AF65-F5344CB8AC3E}">
        <p14:creationId xmlns:p14="http://schemas.microsoft.com/office/powerpoint/2010/main" val="3593105162"/>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0" i="0" u="none" strike="noStrike" cap="none">
                <a:solidFill>
                  <a:srgbClr val="000000"/>
                </a:solidFill>
                <a:latin typeface="Times New Roman"/>
                <a:ea typeface="Times New Roman"/>
                <a:cs typeface="Times New Roman"/>
                <a:sym typeface="Times New Roman"/>
              </a:rPr>
              <a:t>1</a:t>
            </a:fld>
            <a:endParaRPr/>
          </a:p>
        </p:txBody>
      </p:sp>
      <p:sp>
        <p:nvSpPr>
          <p:cNvPr id="82" name="Google Shape;82;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3" name="Google Shape;83;p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760331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p10: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200"/>
              <a:buFont typeface="Times New Roman"/>
              <a:buNone/>
            </a:pPr>
            <a:r>
              <a:rPr lang="en-US" sz="1200" b="0" i="0" u="none">
                <a:solidFill>
                  <a:srgbClr val="000000"/>
                </a:solidFill>
                <a:latin typeface="Times New Roman"/>
                <a:ea typeface="Times New Roman"/>
                <a:cs typeface="Times New Roman"/>
                <a:sym typeface="Times New Roman"/>
              </a:rPr>
              <a:t>7.#</a:t>
            </a:r>
            <a:endParaRPr/>
          </a:p>
        </p:txBody>
      </p:sp>
      <p:sp>
        <p:nvSpPr>
          <p:cNvPr id="183" name="Google Shape;183;p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84" name="Google Shape;184;p1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788098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11: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0" i="0" u="none">
                <a:solidFill>
                  <a:srgbClr val="000000"/>
                </a:solidFill>
                <a:latin typeface="Times New Roman"/>
                <a:ea typeface="Times New Roman"/>
                <a:cs typeface="Times New Roman"/>
                <a:sym typeface="Times New Roman"/>
              </a:rPr>
              <a:t>11</a:t>
            </a:fld>
            <a:endParaRPr/>
          </a:p>
        </p:txBody>
      </p:sp>
      <p:sp>
        <p:nvSpPr>
          <p:cNvPr id="192" name="Google Shape;192;p1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93" name="Google Shape;193;p1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977522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p12: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200"/>
              <a:buFont typeface="Times New Roman"/>
              <a:buNone/>
            </a:pPr>
            <a:r>
              <a:rPr lang="en-US" sz="1200" b="0" i="0" u="none">
                <a:solidFill>
                  <a:srgbClr val="000000"/>
                </a:solidFill>
                <a:latin typeface="Times New Roman"/>
                <a:ea typeface="Times New Roman"/>
                <a:cs typeface="Times New Roman"/>
                <a:sym typeface="Times New Roman"/>
              </a:rPr>
              <a:t>7.#</a:t>
            </a:r>
            <a:endParaRPr/>
          </a:p>
        </p:txBody>
      </p:sp>
      <p:sp>
        <p:nvSpPr>
          <p:cNvPr id="201" name="Google Shape;201;p1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02" name="Google Shape;202;p1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943099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p13: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200"/>
              <a:buFont typeface="Times New Roman"/>
              <a:buNone/>
            </a:pPr>
            <a:r>
              <a:rPr lang="en-US" sz="1200" b="0" i="0" u="none">
                <a:solidFill>
                  <a:srgbClr val="000000"/>
                </a:solidFill>
                <a:latin typeface="Times New Roman"/>
                <a:ea typeface="Times New Roman"/>
                <a:cs typeface="Times New Roman"/>
                <a:sym typeface="Times New Roman"/>
              </a:rPr>
              <a:t>7.#</a:t>
            </a:r>
            <a:endParaRPr/>
          </a:p>
        </p:txBody>
      </p:sp>
      <p:sp>
        <p:nvSpPr>
          <p:cNvPr id="210" name="Google Shape;210;p1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11" name="Google Shape;211;p1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639768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p14: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200"/>
              <a:buFont typeface="Times New Roman"/>
              <a:buNone/>
            </a:pPr>
            <a:r>
              <a:rPr lang="en-US" sz="1200" b="0" i="0" u="none">
                <a:solidFill>
                  <a:srgbClr val="000000"/>
                </a:solidFill>
                <a:latin typeface="Times New Roman"/>
                <a:ea typeface="Times New Roman"/>
                <a:cs typeface="Times New Roman"/>
                <a:sym typeface="Times New Roman"/>
              </a:rPr>
              <a:t>7.#</a:t>
            </a:r>
            <a:endParaRPr/>
          </a:p>
        </p:txBody>
      </p:sp>
      <p:sp>
        <p:nvSpPr>
          <p:cNvPr id="218" name="Google Shape;218;p1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19" name="Google Shape;219;p1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585524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p15: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200"/>
              <a:buFont typeface="Times New Roman"/>
              <a:buNone/>
            </a:pPr>
            <a:r>
              <a:rPr lang="en-US" sz="1200" b="0" i="0" u="none">
                <a:solidFill>
                  <a:srgbClr val="000000"/>
                </a:solidFill>
                <a:latin typeface="Times New Roman"/>
                <a:ea typeface="Times New Roman"/>
                <a:cs typeface="Times New Roman"/>
                <a:sym typeface="Times New Roman"/>
              </a:rPr>
              <a:t>7.#</a:t>
            </a:r>
            <a:endParaRPr/>
          </a:p>
        </p:txBody>
      </p:sp>
      <p:sp>
        <p:nvSpPr>
          <p:cNvPr id="233" name="Google Shape;233;p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34" name="Google Shape;234;p1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634082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p16: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0" i="0" u="none">
                <a:solidFill>
                  <a:srgbClr val="000000"/>
                </a:solidFill>
                <a:latin typeface="Times New Roman"/>
                <a:ea typeface="Times New Roman"/>
                <a:cs typeface="Times New Roman"/>
                <a:sym typeface="Times New Roman"/>
              </a:rPr>
              <a:t>16</a:t>
            </a:fld>
            <a:endParaRPr/>
          </a:p>
        </p:txBody>
      </p:sp>
      <p:sp>
        <p:nvSpPr>
          <p:cNvPr id="241" name="Google Shape;241;p1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42" name="Google Shape;242;p1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600254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p17: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200"/>
              <a:buFont typeface="Times New Roman"/>
              <a:buNone/>
            </a:pPr>
            <a:r>
              <a:rPr lang="en-US" sz="1200" b="0" i="0" u="none">
                <a:solidFill>
                  <a:srgbClr val="000000"/>
                </a:solidFill>
                <a:latin typeface="Times New Roman"/>
                <a:ea typeface="Times New Roman"/>
                <a:cs typeface="Times New Roman"/>
                <a:sym typeface="Times New Roman"/>
              </a:rPr>
              <a:t>7.#</a:t>
            </a:r>
            <a:endParaRPr/>
          </a:p>
        </p:txBody>
      </p:sp>
      <p:sp>
        <p:nvSpPr>
          <p:cNvPr id="250" name="Google Shape;250;p1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51" name="Google Shape;251;p1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182050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p18: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200"/>
              <a:buFont typeface="Times New Roman"/>
              <a:buNone/>
            </a:pPr>
            <a:r>
              <a:rPr lang="en-US" sz="1200" b="0" i="0" u="none">
                <a:solidFill>
                  <a:srgbClr val="000000"/>
                </a:solidFill>
                <a:latin typeface="Times New Roman"/>
                <a:ea typeface="Times New Roman"/>
                <a:cs typeface="Times New Roman"/>
                <a:sym typeface="Times New Roman"/>
              </a:rPr>
              <a:t>7.#</a:t>
            </a:r>
            <a:endParaRPr/>
          </a:p>
        </p:txBody>
      </p:sp>
      <p:sp>
        <p:nvSpPr>
          <p:cNvPr id="260" name="Google Shape;260;p1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61" name="Google Shape;261;p1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066112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p19: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200"/>
              <a:buFont typeface="Times New Roman"/>
              <a:buNone/>
            </a:pPr>
            <a:r>
              <a:rPr lang="en-US" sz="1200" b="0" i="0" u="none">
                <a:solidFill>
                  <a:srgbClr val="000000"/>
                </a:solidFill>
                <a:latin typeface="Times New Roman"/>
                <a:ea typeface="Times New Roman"/>
                <a:cs typeface="Times New Roman"/>
                <a:sym typeface="Times New Roman"/>
              </a:rPr>
              <a:t>7.#</a:t>
            </a:r>
            <a:endParaRPr/>
          </a:p>
        </p:txBody>
      </p:sp>
      <p:sp>
        <p:nvSpPr>
          <p:cNvPr id="268" name="Google Shape;268;p1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69" name="Google Shape;269;p1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95987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p2: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200"/>
              <a:buFont typeface="Times New Roman"/>
              <a:buNone/>
            </a:pPr>
            <a:r>
              <a:rPr lang="en-US" sz="1200" b="0" i="0" u="none">
                <a:solidFill>
                  <a:srgbClr val="000000"/>
                </a:solidFill>
                <a:latin typeface="Times New Roman"/>
                <a:ea typeface="Times New Roman"/>
                <a:cs typeface="Times New Roman"/>
                <a:sym typeface="Times New Roman"/>
              </a:rPr>
              <a:t>7.#</a:t>
            </a:r>
            <a:endParaRPr/>
          </a:p>
        </p:txBody>
      </p:sp>
      <p:sp>
        <p:nvSpPr>
          <p:cNvPr id="92" name="Google Shape;92;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93" name="Google Shape;93;p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1039054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p20: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200"/>
              <a:buFont typeface="Times New Roman"/>
              <a:buNone/>
            </a:pPr>
            <a:r>
              <a:rPr lang="en-US" sz="1200" b="0" i="0" u="none">
                <a:solidFill>
                  <a:srgbClr val="000000"/>
                </a:solidFill>
                <a:latin typeface="Times New Roman"/>
                <a:ea typeface="Times New Roman"/>
                <a:cs typeface="Times New Roman"/>
                <a:sym typeface="Times New Roman"/>
              </a:rPr>
              <a:t>7.#</a:t>
            </a:r>
            <a:endParaRPr/>
          </a:p>
        </p:txBody>
      </p:sp>
      <p:sp>
        <p:nvSpPr>
          <p:cNvPr id="283" name="Google Shape;283;p2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84" name="Google Shape;284;p2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7938168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p21: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200"/>
              <a:buFont typeface="Times New Roman"/>
              <a:buNone/>
            </a:pPr>
            <a:r>
              <a:rPr lang="en-US" sz="1200" b="0" i="0" u="none">
                <a:solidFill>
                  <a:srgbClr val="000000"/>
                </a:solidFill>
                <a:latin typeface="Times New Roman"/>
                <a:ea typeface="Times New Roman"/>
                <a:cs typeface="Times New Roman"/>
                <a:sym typeface="Times New Roman"/>
              </a:rPr>
              <a:t>7.#</a:t>
            </a:r>
            <a:endParaRPr/>
          </a:p>
        </p:txBody>
      </p:sp>
      <p:sp>
        <p:nvSpPr>
          <p:cNvPr id="293" name="Google Shape;293;p2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94" name="Google Shape;294;p2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0738545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p22: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200"/>
              <a:buFont typeface="Times New Roman"/>
              <a:buNone/>
            </a:pPr>
            <a:r>
              <a:rPr lang="en-US" sz="1200" b="0" i="0" u="none">
                <a:solidFill>
                  <a:srgbClr val="000000"/>
                </a:solidFill>
                <a:latin typeface="Times New Roman"/>
                <a:ea typeface="Times New Roman"/>
                <a:cs typeface="Times New Roman"/>
                <a:sym typeface="Times New Roman"/>
              </a:rPr>
              <a:t>7.#</a:t>
            </a:r>
            <a:endParaRPr/>
          </a:p>
        </p:txBody>
      </p:sp>
      <p:sp>
        <p:nvSpPr>
          <p:cNvPr id="301" name="Google Shape;301;p2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02" name="Google Shape;302;p2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5833217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p23: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200"/>
              <a:buFont typeface="Times New Roman"/>
              <a:buNone/>
            </a:pPr>
            <a:r>
              <a:rPr lang="en-US" sz="1200" b="0" i="0" u="none">
                <a:solidFill>
                  <a:srgbClr val="000000"/>
                </a:solidFill>
                <a:latin typeface="Times New Roman"/>
                <a:ea typeface="Times New Roman"/>
                <a:cs typeface="Times New Roman"/>
                <a:sym typeface="Times New Roman"/>
              </a:rPr>
              <a:t>7.#</a:t>
            </a:r>
            <a:endParaRPr/>
          </a:p>
        </p:txBody>
      </p:sp>
      <p:sp>
        <p:nvSpPr>
          <p:cNvPr id="309" name="Google Shape;309;p2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10" name="Google Shape;310;p2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7221395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p24: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0" i="0" u="none">
                <a:solidFill>
                  <a:srgbClr val="000000"/>
                </a:solidFill>
                <a:latin typeface="Times New Roman"/>
                <a:ea typeface="Times New Roman"/>
                <a:cs typeface="Times New Roman"/>
                <a:sym typeface="Times New Roman"/>
              </a:rPr>
              <a:t>24</a:t>
            </a:fld>
            <a:endParaRPr/>
          </a:p>
        </p:txBody>
      </p:sp>
      <p:sp>
        <p:nvSpPr>
          <p:cNvPr id="319" name="Google Shape;319;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20" name="Google Shape;320;p2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8237557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p25: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200"/>
              <a:buFont typeface="Times New Roman"/>
              <a:buNone/>
            </a:pPr>
            <a:r>
              <a:rPr lang="en-US" sz="1200" b="0" i="0" u="none">
                <a:solidFill>
                  <a:srgbClr val="000000"/>
                </a:solidFill>
                <a:latin typeface="Times New Roman"/>
                <a:ea typeface="Times New Roman"/>
                <a:cs typeface="Times New Roman"/>
                <a:sym typeface="Times New Roman"/>
              </a:rPr>
              <a:t>7.#</a:t>
            </a:r>
            <a:endParaRPr/>
          </a:p>
        </p:txBody>
      </p:sp>
      <p:sp>
        <p:nvSpPr>
          <p:cNvPr id="328" name="Google Shape;328;p2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29" name="Google Shape;329;p2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3979751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p26: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200"/>
              <a:buFont typeface="Times New Roman"/>
              <a:buNone/>
            </a:pPr>
            <a:r>
              <a:rPr lang="en-US" sz="1200" b="0" i="0" u="none">
                <a:solidFill>
                  <a:srgbClr val="000000"/>
                </a:solidFill>
                <a:latin typeface="Times New Roman"/>
                <a:ea typeface="Times New Roman"/>
                <a:cs typeface="Times New Roman"/>
                <a:sym typeface="Times New Roman"/>
              </a:rPr>
              <a:t>7.#</a:t>
            </a:r>
            <a:endParaRPr/>
          </a:p>
        </p:txBody>
      </p:sp>
      <p:sp>
        <p:nvSpPr>
          <p:cNvPr id="336" name="Google Shape;336;p2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37" name="Google Shape;337;p2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0813367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p27: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200"/>
              <a:buFont typeface="Times New Roman"/>
              <a:buNone/>
            </a:pPr>
            <a:r>
              <a:rPr lang="en-US" sz="1200" b="0" i="0" u="none">
                <a:solidFill>
                  <a:srgbClr val="000000"/>
                </a:solidFill>
                <a:latin typeface="Times New Roman"/>
                <a:ea typeface="Times New Roman"/>
                <a:cs typeface="Times New Roman"/>
                <a:sym typeface="Times New Roman"/>
              </a:rPr>
              <a:t>7.#</a:t>
            </a:r>
            <a:endParaRPr/>
          </a:p>
        </p:txBody>
      </p:sp>
      <p:sp>
        <p:nvSpPr>
          <p:cNvPr id="346" name="Google Shape;346;p2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47" name="Google Shape;347;p2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5765676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p28: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200"/>
              <a:buFont typeface="Times New Roman"/>
              <a:buNone/>
            </a:pPr>
            <a:r>
              <a:rPr lang="en-US" sz="1200" b="0" i="0" u="none">
                <a:solidFill>
                  <a:srgbClr val="000000"/>
                </a:solidFill>
                <a:latin typeface="Times New Roman"/>
                <a:ea typeface="Times New Roman"/>
                <a:cs typeface="Times New Roman"/>
                <a:sym typeface="Times New Roman"/>
              </a:rPr>
              <a:t>7.#</a:t>
            </a:r>
            <a:endParaRPr/>
          </a:p>
        </p:txBody>
      </p:sp>
      <p:sp>
        <p:nvSpPr>
          <p:cNvPr id="354" name="Google Shape;354;p2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55" name="Google Shape;355;p2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7066909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p29: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200"/>
              <a:buFont typeface="Times New Roman"/>
              <a:buNone/>
            </a:pPr>
            <a:r>
              <a:rPr lang="en-US" sz="1200" b="0" i="0" u="none">
                <a:solidFill>
                  <a:srgbClr val="000000"/>
                </a:solidFill>
                <a:latin typeface="Times New Roman"/>
                <a:ea typeface="Times New Roman"/>
                <a:cs typeface="Times New Roman"/>
                <a:sym typeface="Times New Roman"/>
              </a:rPr>
              <a:t>7.#</a:t>
            </a:r>
            <a:endParaRPr/>
          </a:p>
        </p:txBody>
      </p:sp>
      <p:sp>
        <p:nvSpPr>
          <p:cNvPr id="364" name="Google Shape;364;p2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65" name="Google Shape;365;p2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351385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3: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Times New Roman"/>
              <a:buNone/>
            </a:pPr>
            <a:r>
              <a:rPr lang="en-US" sz="1200" b="0" i="0" u="none">
                <a:solidFill>
                  <a:schemeClr val="dk1"/>
                </a:solidFill>
                <a:latin typeface="Times New Roman"/>
                <a:ea typeface="Times New Roman"/>
                <a:cs typeface="Times New Roman"/>
                <a:sym typeface="Times New Roman"/>
              </a:rPr>
              <a:t>7.#</a:t>
            </a:r>
            <a:endParaRPr/>
          </a:p>
        </p:txBody>
      </p:sp>
      <p:sp>
        <p:nvSpPr>
          <p:cNvPr id="108" name="Google Shape;108;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09" name="Google Shape;109;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0931153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p30: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200"/>
              <a:buFont typeface="Times New Roman"/>
              <a:buNone/>
            </a:pPr>
            <a:r>
              <a:rPr lang="en-US" sz="1200" b="0" i="0" u="none">
                <a:solidFill>
                  <a:srgbClr val="000000"/>
                </a:solidFill>
                <a:latin typeface="Times New Roman"/>
                <a:ea typeface="Times New Roman"/>
                <a:cs typeface="Times New Roman"/>
                <a:sym typeface="Times New Roman"/>
              </a:rPr>
              <a:t>7.#</a:t>
            </a:r>
            <a:endParaRPr/>
          </a:p>
        </p:txBody>
      </p:sp>
      <p:sp>
        <p:nvSpPr>
          <p:cNvPr id="372" name="Google Shape;372;p3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73" name="Google Shape;373;p3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863614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Google Shape;379;p31: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0" i="0" u="none">
                <a:solidFill>
                  <a:srgbClr val="000000"/>
                </a:solidFill>
                <a:latin typeface="Times New Roman"/>
                <a:ea typeface="Times New Roman"/>
                <a:cs typeface="Times New Roman"/>
                <a:sym typeface="Times New Roman"/>
              </a:rPr>
              <a:t>31</a:t>
            </a:fld>
            <a:endParaRPr/>
          </a:p>
        </p:txBody>
      </p:sp>
      <p:sp>
        <p:nvSpPr>
          <p:cNvPr id="380" name="Google Shape;380;p3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81" name="Google Shape;381;p3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0517400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p32: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200"/>
              <a:buFont typeface="Times New Roman"/>
              <a:buNone/>
            </a:pPr>
            <a:r>
              <a:rPr lang="en-US" sz="1200" b="0" i="0" u="none">
                <a:solidFill>
                  <a:srgbClr val="000000"/>
                </a:solidFill>
                <a:latin typeface="Times New Roman"/>
                <a:ea typeface="Times New Roman"/>
                <a:cs typeface="Times New Roman"/>
                <a:sym typeface="Times New Roman"/>
              </a:rPr>
              <a:t>7.#</a:t>
            </a:r>
            <a:endParaRPr/>
          </a:p>
        </p:txBody>
      </p:sp>
      <p:sp>
        <p:nvSpPr>
          <p:cNvPr id="391" name="Google Shape;391;p3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92" name="Google Shape;392;p3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9082651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p33: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200"/>
              <a:buFont typeface="Times New Roman"/>
              <a:buNone/>
            </a:pPr>
            <a:r>
              <a:rPr lang="en-US" sz="1200" b="0" i="0" u="none">
                <a:solidFill>
                  <a:srgbClr val="000000"/>
                </a:solidFill>
                <a:latin typeface="Times New Roman"/>
                <a:ea typeface="Times New Roman"/>
                <a:cs typeface="Times New Roman"/>
                <a:sym typeface="Times New Roman"/>
              </a:rPr>
              <a:t>7.#</a:t>
            </a:r>
            <a:endParaRPr/>
          </a:p>
        </p:txBody>
      </p:sp>
      <p:sp>
        <p:nvSpPr>
          <p:cNvPr id="406" name="Google Shape;406;p3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07" name="Google Shape;407;p3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8298819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Google Shape;413;p34: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200"/>
              <a:buFont typeface="Times New Roman"/>
              <a:buNone/>
            </a:pPr>
            <a:r>
              <a:rPr lang="en-US" sz="1200" b="0" i="0" u="none">
                <a:solidFill>
                  <a:srgbClr val="000000"/>
                </a:solidFill>
                <a:latin typeface="Times New Roman"/>
                <a:ea typeface="Times New Roman"/>
                <a:cs typeface="Times New Roman"/>
                <a:sym typeface="Times New Roman"/>
              </a:rPr>
              <a:t>7.#</a:t>
            </a:r>
            <a:endParaRPr/>
          </a:p>
        </p:txBody>
      </p:sp>
      <p:sp>
        <p:nvSpPr>
          <p:cNvPr id="414" name="Google Shape;414;p3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15" name="Google Shape;415;p3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9634279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p35: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200"/>
              <a:buFont typeface="Times New Roman"/>
              <a:buNone/>
            </a:pPr>
            <a:r>
              <a:rPr lang="en-US" sz="1200" b="0" i="0" u="none">
                <a:solidFill>
                  <a:srgbClr val="000000"/>
                </a:solidFill>
                <a:latin typeface="Times New Roman"/>
                <a:ea typeface="Times New Roman"/>
                <a:cs typeface="Times New Roman"/>
                <a:sym typeface="Times New Roman"/>
              </a:rPr>
              <a:t>7.#</a:t>
            </a:r>
            <a:endParaRPr/>
          </a:p>
        </p:txBody>
      </p:sp>
      <p:sp>
        <p:nvSpPr>
          <p:cNvPr id="429" name="Google Shape;429;p3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30" name="Google Shape;430;p3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4660983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p36: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200"/>
              <a:buFont typeface="Times New Roman"/>
              <a:buNone/>
            </a:pPr>
            <a:r>
              <a:rPr lang="en-US" sz="1200" b="0" i="0" u="none">
                <a:solidFill>
                  <a:srgbClr val="000000"/>
                </a:solidFill>
                <a:latin typeface="Times New Roman"/>
                <a:ea typeface="Times New Roman"/>
                <a:cs typeface="Times New Roman"/>
                <a:sym typeface="Times New Roman"/>
              </a:rPr>
              <a:t>7.#</a:t>
            </a:r>
            <a:endParaRPr/>
          </a:p>
        </p:txBody>
      </p:sp>
      <p:sp>
        <p:nvSpPr>
          <p:cNvPr id="438" name="Google Shape;438;p3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39" name="Google Shape;439;p3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674432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p4: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200"/>
              <a:buFont typeface="Times New Roman"/>
              <a:buNone/>
            </a:pPr>
            <a:r>
              <a:rPr lang="en-US" sz="1200" b="0" i="0" u="none">
                <a:solidFill>
                  <a:srgbClr val="000000"/>
                </a:solidFill>
                <a:latin typeface="Times New Roman"/>
                <a:ea typeface="Times New Roman"/>
                <a:cs typeface="Times New Roman"/>
                <a:sym typeface="Times New Roman"/>
              </a:rPr>
              <a:t>7.#</a:t>
            </a:r>
            <a:endParaRPr/>
          </a:p>
        </p:txBody>
      </p:sp>
      <p:sp>
        <p:nvSpPr>
          <p:cNvPr id="123" name="Google Shape;123;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24" name="Google Shape;124;p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160204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p5: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200"/>
              <a:buFont typeface="Times New Roman"/>
              <a:buNone/>
            </a:pPr>
            <a:r>
              <a:rPr lang="en-US" sz="1200" b="0" i="0" u="none">
                <a:solidFill>
                  <a:srgbClr val="000000"/>
                </a:solidFill>
                <a:latin typeface="Times New Roman"/>
                <a:ea typeface="Times New Roman"/>
                <a:cs typeface="Times New Roman"/>
                <a:sym typeface="Times New Roman"/>
              </a:rPr>
              <a:t>7.#</a:t>
            </a:r>
            <a:endParaRPr/>
          </a:p>
        </p:txBody>
      </p:sp>
      <p:sp>
        <p:nvSpPr>
          <p:cNvPr id="133" name="Google Shape;133;p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34" name="Google Shape;134;p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588171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6: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200"/>
              <a:buFont typeface="Times New Roman"/>
              <a:buNone/>
            </a:pPr>
            <a:r>
              <a:rPr lang="en-US" sz="1200" b="0" i="0" u="none">
                <a:solidFill>
                  <a:srgbClr val="000000"/>
                </a:solidFill>
                <a:latin typeface="Times New Roman"/>
                <a:ea typeface="Times New Roman"/>
                <a:cs typeface="Times New Roman"/>
                <a:sym typeface="Times New Roman"/>
              </a:rPr>
              <a:t>7.#</a:t>
            </a:r>
            <a:endParaRPr/>
          </a:p>
        </p:txBody>
      </p:sp>
      <p:sp>
        <p:nvSpPr>
          <p:cNvPr id="142" name="Google Shape;142;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43" name="Google Shape;143;p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131324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p7: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200"/>
              <a:buFont typeface="Times New Roman"/>
              <a:buNone/>
            </a:pPr>
            <a:r>
              <a:rPr lang="en-US" sz="1200" b="0" i="0" u="none">
                <a:solidFill>
                  <a:srgbClr val="000000"/>
                </a:solidFill>
                <a:latin typeface="Times New Roman"/>
                <a:ea typeface="Times New Roman"/>
                <a:cs typeface="Times New Roman"/>
                <a:sym typeface="Times New Roman"/>
              </a:rPr>
              <a:t>7.#</a:t>
            </a:r>
            <a:endParaRPr/>
          </a:p>
        </p:txBody>
      </p:sp>
      <p:sp>
        <p:nvSpPr>
          <p:cNvPr id="150" name="Google Shape;150;p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51" name="Google Shape;151;p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430153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p8: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200"/>
              <a:buFont typeface="Times New Roman"/>
              <a:buNone/>
            </a:pPr>
            <a:r>
              <a:rPr lang="en-US" sz="1200" b="0" i="0" u="none">
                <a:solidFill>
                  <a:srgbClr val="000000"/>
                </a:solidFill>
                <a:latin typeface="Times New Roman"/>
                <a:ea typeface="Times New Roman"/>
                <a:cs typeface="Times New Roman"/>
                <a:sym typeface="Times New Roman"/>
              </a:rPr>
              <a:t>7.#</a:t>
            </a:r>
            <a:endParaRPr/>
          </a:p>
        </p:txBody>
      </p:sp>
      <p:sp>
        <p:nvSpPr>
          <p:cNvPr id="160" name="Google Shape;160;p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61" name="Google Shape;161;p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193025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p9: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200"/>
              <a:buFont typeface="Times New Roman"/>
              <a:buNone/>
            </a:pPr>
            <a:r>
              <a:rPr lang="en-US" sz="1200" b="0" i="0" u="none">
                <a:solidFill>
                  <a:srgbClr val="000000"/>
                </a:solidFill>
                <a:latin typeface="Times New Roman"/>
                <a:ea typeface="Times New Roman"/>
                <a:cs typeface="Times New Roman"/>
                <a:sym typeface="Times New Roman"/>
              </a:rPr>
              <a:t>7.#</a:t>
            </a:r>
            <a:endParaRPr/>
          </a:p>
        </p:txBody>
      </p:sp>
      <p:sp>
        <p:nvSpPr>
          <p:cNvPr id="175" name="Google Shape;175;p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76" name="Google Shape;176;p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137670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
        <p:cNvGrpSpPr/>
        <p:nvPr/>
      </p:nvGrpSpPr>
      <p:grpSpPr>
        <a:xfrm>
          <a:off x="0" y="0"/>
          <a:ext cx="0" cy="0"/>
          <a:chOff x="0" y="0"/>
          <a:chExt cx="0" cy="0"/>
        </a:xfrm>
      </p:grpSpPr>
      <p:sp>
        <p:nvSpPr>
          <p:cNvPr id="12" name="Google Shape;12;p2"/>
          <p:cNvSpPr txBox="1">
            <a:spLocks noGrp="1"/>
          </p:cNvSpPr>
          <p:nvPr>
            <p:ph type="sldNum" idx="12"/>
          </p:nvPr>
        </p:nvSpPr>
        <p:spPr>
          <a:xfrm>
            <a:off x="0" y="6400800"/>
            <a:ext cx="1905000" cy="457200"/>
          </a:xfrm>
          <a:prstGeom prst="rect">
            <a:avLst/>
          </a:prstGeom>
          <a:noFill/>
          <a:ln>
            <a:noFill/>
          </a:ln>
        </p:spPr>
        <p:txBody>
          <a:bodyPr spcFirstLastPara="1" wrap="square" lIns="91425" tIns="45700" rIns="91425" bIns="45700" anchor="b" anchorCtr="0">
            <a:noAutofit/>
          </a:bodyPr>
          <a:lstStyle>
            <a:lvl1pPr marL="0" marR="0" lvl="0" indent="0" algn="l">
              <a:lnSpc>
                <a:spcPct val="100000"/>
              </a:lnSpc>
              <a:spcBef>
                <a:spcPts val="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1pPr>
            <a:lvl2pPr marL="0" marR="0" lvl="1" indent="0" algn="l">
              <a:lnSpc>
                <a:spcPct val="100000"/>
              </a:lnSpc>
              <a:spcBef>
                <a:spcPts val="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2pPr>
            <a:lvl3pPr marL="0" marR="0" lvl="2" indent="0" algn="l">
              <a:lnSpc>
                <a:spcPct val="100000"/>
              </a:lnSpc>
              <a:spcBef>
                <a:spcPts val="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3pPr>
            <a:lvl4pPr marL="0" marR="0" lvl="3" indent="0" algn="l">
              <a:lnSpc>
                <a:spcPct val="100000"/>
              </a:lnSpc>
              <a:spcBef>
                <a:spcPts val="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4pPr>
            <a:lvl5pPr marL="0" marR="0" lvl="4" indent="0" algn="l">
              <a:lnSpc>
                <a:spcPct val="100000"/>
              </a:lnSpc>
              <a:spcBef>
                <a:spcPts val="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5pPr>
            <a:lvl6pPr marL="0" marR="0" lvl="5" indent="0" algn="l">
              <a:lnSpc>
                <a:spcPct val="100000"/>
              </a:lnSpc>
              <a:spcBef>
                <a:spcPts val="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6pPr>
            <a:lvl7pPr marL="0" marR="0" lvl="6" indent="0" algn="l">
              <a:lnSpc>
                <a:spcPct val="100000"/>
              </a:lnSpc>
              <a:spcBef>
                <a:spcPts val="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7pPr>
            <a:lvl8pPr marL="0" marR="0" lvl="7" indent="0" algn="l">
              <a:lnSpc>
                <a:spcPct val="100000"/>
              </a:lnSpc>
              <a:spcBef>
                <a:spcPts val="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8pPr>
            <a:lvl9pPr marL="0" marR="0" lvl="8" indent="0" algn="l">
              <a:lnSpc>
                <a:spcPct val="100000"/>
              </a:lnSpc>
              <a:spcBef>
                <a:spcPts val="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9pPr>
          </a:lstStyle>
          <a:p>
            <a:pPr marL="0" lvl="0" indent="0" algn="l" rtl="0">
              <a:spcBef>
                <a:spcPts val="0"/>
              </a:spcBef>
              <a:spcAft>
                <a:spcPts val="0"/>
              </a:spcAft>
              <a:buNone/>
            </a:pPr>
            <a:r>
              <a:rPr lang="en-US"/>
              <a:t>7.</a:t>
            </a: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50"/>
        <p:cNvGrpSpPr/>
        <p:nvPr/>
      </p:nvGrpSpPr>
      <p:grpSpPr>
        <a:xfrm>
          <a:off x="0" y="0"/>
          <a:ext cx="0" cy="0"/>
          <a:chOff x="0" y="0"/>
          <a:chExt cx="0" cy="0"/>
        </a:xfrm>
      </p:grpSpPr>
      <p:sp>
        <p:nvSpPr>
          <p:cNvPr id="51" name="Google Shape;51;p11"/>
          <p:cNvSpPr txBox="1">
            <a:spLocks noGrp="1"/>
          </p:cNvSpPr>
          <p:nvPr>
            <p:ph type="title"/>
          </p:nvPr>
        </p:nvSpPr>
        <p:spPr>
          <a:xfrm rot="5400000">
            <a:off x="4732338" y="2171701"/>
            <a:ext cx="5851525" cy="20574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4400" b="0" i="0" u="none" strike="noStrike" cap="none">
                <a:solidFill>
                  <a:schemeClr val="dk2"/>
                </a:solidFill>
                <a:latin typeface="Tahoma"/>
                <a:ea typeface="Tahoma"/>
                <a:cs typeface="Tahoma"/>
                <a:sym typeface="Tahoma"/>
              </a:defRPr>
            </a:lvl1pPr>
            <a:lvl2pPr marR="0" lvl="1" algn="l" rtl="0">
              <a:spcBef>
                <a:spcPts val="0"/>
              </a:spcBef>
              <a:spcAft>
                <a:spcPts val="0"/>
              </a:spcAft>
              <a:buSzPts val="1400"/>
              <a:buNone/>
              <a:defRPr sz="4400" b="0" i="0" u="none" strike="noStrike" cap="none">
                <a:solidFill>
                  <a:schemeClr val="dk2"/>
                </a:solidFill>
                <a:latin typeface="Tahoma"/>
                <a:ea typeface="Tahoma"/>
                <a:cs typeface="Tahoma"/>
                <a:sym typeface="Tahoma"/>
              </a:defRPr>
            </a:lvl2pPr>
            <a:lvl3pPr marR="0" lvl="2" algn="l" rtl="0">
              <a:spcBef>
                <a:spcPts val="0"/>
              </a:spcBef>
              <a:spcAft>
                <a:spcPts val="0"/>
              </a:spcAft>
              <a:buSzPts val="1400"/>
              <a:buNone/>
              <a:defRPr sz="4400" b="0" i="0" u="none" strike="noStrike" cap="none">
                <a:solidFill>
                  <a:schemeClr val="dk2"/>
                </a:solidFill>
                <a:latin typeface="Tahoma"/>
                <a:ea typeface="Tahoma"/>
                <a:cs typeface="Tahoma"/>
                <a:sym typeface="Tahoma"/>
              </a:defRPr>
            </a:lvl3pPr>
            <a:lvl4pPr marR="0" lvl="3" algn="l" rtl="0">
              <a:spcBef>
                <a:spcPts val="0"/>
              </a:spcBef>
              <a:spcAft>
                <a:spcPts val="0"/>
              </a:spcAft>
              <a:buSzPts val="1400"/>
              <a:buNone/>
              <a:defRPr sz="4400" b="0" i="0" u="none" strike="noStrike" cap="none">
                <a:solidFill>
                  <a:schemeClr val="dk2"/>
                </a:solidFill>
                <a:latin typeface="Tahoma"/>
                <a:ea typeface="Tahoma"/>
                <a:cs typeface="Tahoma"/>
                <a:sym typeface="Tahoma"/>
              </a:defRPr>
            </a:lvl4pPr>
            <a:lvl5pPr marR="0" lvl="4" algn="l" rtl="0">
              <a:spcBef>
                <a:spcPts val="0"/>
              </a:spcBef>
              <a:spcAft>
                <a:spcPts val="0"/>
              </a:spcAft>
              <a:buSzPts val="1400"/>
              <a:buNone/>
              <a:defRPr sz="4400" b="0" i="0" u="none" strike="noStrike" cap="none">
                <a:solidFill>
                  <a:schemeClr val="dk2"/>
                </a:solidFill>
                <a:latin typeface="Tahoma"/>
                <a:ea typeface="Tahoma"/>
                <a:cs typeface="Tahoma"/>
                <a:sym typeface="Tahoma"/>
              </a:defRPr>
            </a:lvl5pPr>
            <a:lvl6pPr marR="0" lvl="5" algn="l" rtl="0">
              <a:spcBef>
                <a:spcPts val="0"/>
              </a:spcBef>
              <a:spcAft>
                <a:spcPts val="0"/>
              </a:spcAft>
              <a:buSzPts val="1400"/>
              <a:buNone/>
              <a:defRPr sz="4400" b="0" i="0" u="none" strike="noStrike" cap="none">
                <a:solidFill>
                  <a:schemeClr val="dk2"/>
                </a:solidFill>
                <a:latin typeface="Tahoma"/>
                <a:ea typeface="Tahoma"/>
                <a:cs typeface="Tahoma"/>
                <a:sym typeface="Tahoma"/>
              </a:defRPr>
            </a:lvl6pPr>
            <a:lvl7pPr marR="0" lvl="6" algn="l" rtl="0">
              <a:spcBef>
                <a:spcPts val="0"/>
              </a:spcBef>
              <a:spcAft>
                <a:spcPts val="0"/>
              </a:spcAft>
              <a:buSzPts val="1400"/>
              <a:buNone/>
              <a:defRPr sz="4400" b="0" i="0" u="none" strike="noStrike" cap="none">
                <a:solidFill>
                  <a:schemeClr val="dk2"/>
                </a:solidFill>
                <a:latin typeface="Tahoma"/>
                <a:ea typeface="Tahoma"/>
                <a:cs typeface="Tahoma"/>
                <a:sym typeface="Tahoma"/>
              </a:defRPr>
            </a:lvl7pPr>
            <a:lvl8pPr marR="0" lvl="7" algn="l" rtl="0">
              <a:spcBef>
                <a:spcPts val="0"/>
              </a:spcBef>
              <a:spcAft>
                <a:spcPts val="0"/>
              </a:spcAft>
              <a:buSzPts val="1400"/>
              <a:buNone/>
              <a:defRPr sz="4400" b="0" i="0" u="none" strike="noStrike" cap="none">
                <a:solidFill>
                  <a:schemeClr val="dk2"/>
                </a:solidFill>
                <a:latin typeface="Tahoma"/>
                <a:ea typeface="Tahoma"/>
                <a:cs typeface="Tahoma"/>
                <a:sym typeface="Tahoma"/>
              </a:defRPr>
            </a:lvl8pPr>
            <a:lvl9pPr marR="0" lvl="8" algn="l" rtl="0">
              <a:spcBef>
                <a:spcPts val="0"/>
              </a:spcBef>
              <a:spcAft>
                <a:spcPts val="0"/>
              </a:spcAft>
              <a:buSzPts val="1400"/>
              <a:buNone/>
              <a:defRPr sz="4400" b="0" i="0" u="none" strike="noStrike" cap="none">
                <a:solidFill>
                  <a:schemeClr val="dk2"/>
                </a:solidFill>
                <a:latin typeface="Tahoma"/>
                <a:ea typeface="Tahoma"/>
                <a:cs typeface="Tahoma"/>
                <a:sym typeface="Tahoma"/>
              </a:defRPr>
            </a:lvl9pPr>
          </a:lstStyle>
          <a:p>
            <a:endParaRPr/>
          </a:p>
        </p:txBody>
      </p:sp>
      <p:sp>
        <p:nvSpPr>
          <p:cNvPr id="52" name="Google Shape;52;p11"/>
          <p:cNvSpPr txBox="1">
            <a:spLocks noGrp="1"/>
          </p:cNvSpPr>
          <p:nvPr>
            <p:ph type="body" idx="1"/>
          </p:nvPr>
        </p:nvSpPr>
        <p:spPr>
          <a:xfrm rot="5400000">
            <a:off x="541338" y="190500"/>
            <a:ext cx="5851525" cy="6019800"/>
          </a:xfrm>
          <a:prstGeom prst="rect">
            <a:avLst/>
          </a:prstGeom>
          <a:noFill/>
          <a:ln>
            <a:noFill/>
          </a:ln>
        </p:spPr>
        <p:txBody>
          <a:bodyPr spcFirstLastPara="1" wrap="square" lIns="91425" tIns="45700" rIns="91425" bIns="45700" anchor="t" anchorCtr="0">
            <a:noAutofit/>
          </a:bodyPr>
          <a:lstStyle>
            <a:lvl1pPr marL="457200" marR="0" lvl="0" indent="-350520" algn="l" rtl="0">
              <a:spcBef>
                <a:spcPts val="640"/>
              </a:spcBef>
              <a:spcAft>
                <a:spcPts val="0"/>
              </a:spcAft>
              <a:buClr>
                <a:schemeClr val="folHlink"/>
              </a:buClr>
              <a:buSzPts val="1920"/>
              <a:buFont typeface="Noto Sans Symbols"/>
              <a:buChar char="■"/>
              <a:defRPr sz="3200" b="0" i="0" u="none" strike="noStrike" cap="none">
                <a:solidFill>
                  <a:schemeClr val="dk1"/>
                </a:solidFill>
                <a:latin typeface="Tahoma"/>
                <a:ea typeface="Tahoma"/>
                <a:cs typeface="Tahoma"/>
                <a:sym typeface="Tahoma"/>
              </a:defRPr>
            </a:lvl1pPr>
            <a:lvl2pPr marL="914400" marR="0" lvl="1" indent="-326390" algn="l" rtl="0">
              <a:spcBef>
                <a:spcPts val="560"/>
              </a:spcBef>
              <a:spcAft>
                <a:spcPts val="0"/>
              </a:spcAft>
              <a:buClr>
                <a:schemeClr val="hlink"/>
              </a:buClr>
              <a:buSzPts val="1540"/>
              <a:buFont typeface="Noto Sans Symbols"/>
              <a:buChar char="■"/>
              <a:defRPr sz="2800" b="0" i="0" u="none" strike="noStrike" cap="none">
                <a:solidFill>
                  <a:schemeClr val="dk1"/>
                </a:solidFill>
                <a:latin typeface="Tahoma"/>
                <a:ea typeface="Tahoma"/>
                <a:cs typeface="Tahoma"/>
                <a:sym typeface="Tahoma"/>
              </a:defRPr>
            </a:lvl2pPr>
            <a:lvl3pPr marL="1371600" marR="0" lvl="2" indent="-304800" algn="l" rtl="0">
              <a:spcBef>
                <a:spcPts val="480"/>
              </a:spcBef>
              <a:spcAft>
                <a:spcPts val="0"/>
              </a:spcAft>
              <a:buClr>
                <a:schemeClr val="folHlink"/>
              </a:buClr>
              <a:buSzPts val="1200"/>
              <a:buFont typeface="Noto Sans Symbols"/>
              <a:buChar char="■"/>
              <a:defRPr sz="2400" b="0" i="0" u="none" strike="noStrike" cap="none">
                <a:solidFill>
                  <a:schemeClr val="dk1"/>
                </a:solidFill>
                <a:latin typeface="Tahoma"/>
                <a:ea typeface="Tahoma"/>
                <a:cs typeface="Tahoma"/>
                <a:sym typeface="Tahoma"/>
              </a:defRPr>
            </a:lvl3pPr>
            <a:lvl4pPr marL="1828800" marR="0" lvl="3" indent="-298450" algn="l" rtl="0">
              <a:spcBef>
                <a:spcPts val="400"/>
              </a:spcBef>
              <a:spcAft>
                <a:spcPts val="0"/>
              </a:spcAft>
              <a:buClr>
                <a:schemeClr val="accent2"/>
              </a:buClr>
              <a:buSzPts val="1100"/>
              <a:buFont typeface="Noto Sans Symbols"/>
              <a:buChar char="■"/>
              <a:defRPr sz="2000" b="0" i="0" u="none" strike="noStrike" cap="none">
                <a:solidFill>
                  <a:schemeClr val="dk1"/>
                </a:solidFill>
                <a:latin typeface="Tahoma"/>
                <a:ea typeface="Tahoma"/>
                <a:cs typeface="Tahoma"/>
                <a:sym typeface="Tahoma"/>
              </a:defRPr>
            </a:lvl4pPr>
            <a:lvl5pPr marL="2286000" marR="0" lvl="4" indent="-292100"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5pPr>
            <a:lvl6pPr marL="2743200" marR="0" lvl="5" indent="-292100"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6pPr>
            <a:lvl7pPr marL="3200400" marR="0" lvl="6" indent="-292100"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7pPr>
            <a:lvl8pPr marL="3657600" marR="0" lvl="7" indent="-292100"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8pPr>
            <a:lvl9pPr marL="4114800" marR="0" lvl="8" indent="-292100"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9pPr>
          </a:lstStyle>
          <a:p>
            <a:endParaRPr/>
          </a:p>
        </p:txBody>
      </p:sp>
      <p:sp>
        <p:nvSpPr>
          <p:cNvPr id="53" name="Google Shape;53;p11"/>
          <p:cNvSpPr txBox="1">
            <a:spLocks noGrp="1"/>
          </p:cNvSpPr>
          <p:nvPr>
            <p:ph type="sldNum" idx="12"/>
          </p:nvPr>
        </p:nvSpPr>
        <p:spPr>
          <a:xfrm>
            <a:off x="0" y="6400800"/>
            <a:ext cx="1905000" cy="457200"/>
          </a:xfrm>
          <a:prstGeom prst="rect">
            <a:avLst/>
          </a:prstGeom>
          <a:noFill/>
          <a:ln>
            <a:noFill/>
          </a:ln>
        </p:spPr>
        <p:txBody>
          <a:bodyPr spcFirstLastPara="1" wrap="square" lIns="91425" tIns="45700" rIns="91425" bIns="45700" anchor="b" anchorCtr="0">
            <a:noAutofit/>
          </a:bodyPr>
          <a:lstStyle>
            <a:lvl1pPr marL="0" marR="0" lvl="0"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1pPr>
            <a:lvl2pPr marL="0" marR="0" lvl="1"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2pPr>
            <a:lvl3pPr marL="0" marR="0" lvl="2"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3pPr>
            <a:lvl4pPr marL="0" marR="0" lvl="3"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4pPr>
            <a:lvl5pPr marL="0" marR="0" lvl="4"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5pPr>
            <a:lvl6pPr marL="0" marR="0" lvl="5"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6pPr>
            <a:lvl7pPr marL="0" marR="0" lvl="6"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7pPr>
            <a:lvl8pPr marL="0" marR="0" lvl="7"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8pPr>
            <a:lvl9pPr marL="0" marR="0" lvl="8"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9pPr>
          </a:lstStyle>
          <a:p>
            <a:pPr marL="0" lvl="0" indent="0" algn="l" rtl="0">
              <a:spcBef>
                <a:spcPts val="0"/>
              </a:spcBef>
              <a:spcAft>
                <a:spcPts val="0"/>
              </a:spcAft>
              <a:buNone/>
            </a:pPr>
            <a:r>
              <a:rPr lang="en-US"/>
              <a:t>7.</a:t>
            </a: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6"/>
        <p:cNvGrpSpPr/>
        <p:nvPr/>
      </p:nvGrpSpPr>
      <p:grpSpPr>
        <a:xfrm>
          <a:off x="0" y="0"/>
          <a:ext cx="0" cy="0"/>
          <a:chOff x="0" y="0"/>
          <a:chExt cx="0" cy="0"/>
        </a:xfrm>
      </p:grpSpPr>
      <p:sp>
        <p:nvSpPr>
          <p:cNvPr id="57" name="Google Shape;57;p13"/>
          <p:cNvSpPr txBox="1">
            <a:spLocks noGrp="1"/>
          </p:cNvSpPr>
          <p:nvPr>
            <p:ph type="sldNum" idx="12"/>
          </p:nvPr>
        </p:nvSpPr>
        <p:spPr>
          <a:xfrm>
            <a:off x="0" y="6400800"/>
            <a:ext cx="1905000" cy="457200"/>
          </a:xfrm>
          <a:prstGeom prst="rect">
            <a:avLst/>
          </a:prstGeom>
          <a:noFill/>
          <a:ln>
            <a:noFill/>
          </a:ln>
        </p:spPr>
        <p:txBody>
          <a:bodyPr spcFirstLastPara="1" wrap="square" lIns="91425" tIns="45700" rIns="91425" bIns="45700" anchor="b" anchorCtr="0">
            <a:noAutofit/>
          </a:bodyPr>
          <a:lstStyle>
            <a:lvl1pPr marL="0" marR="0" lvl="0" indent="0" algn="l">
              <a:lnSpc>
                <a:spcPct val="100000"/>
              </a:lnSpc>
              <a:spcBef>
                <a:spcPts val="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1pPr>
            <a:lvl2pPr marL="0" marR="0" lvl="1" indent="0" algn="l">
              <a:lnSpc>
                <a:spcPct val="100000"/>
              </a:lnSpc>
              <a:spcBef>
                <a:spcPts val="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2pPr>
            <a:lvl3pPr marL="0" marR="0" lvl="2" indent="0" algn="l">
              <a:lnSpc>
                <a:spcPct val="100000"/>
              </a:lnSpc>
              <a:spcBef>
                <a:spcPts val="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3pPr>
            <a:lvl4pPr marL="0" marR="0" lvl="3" indent="0" algn="l">
              <a:lnSpc>
                <a:spcPct val="100000"/>
              </a:lnSpc>
              <a:spcBef>
                <a:spcPts val="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4pPr>
            <a:lvl5pPr marL="0" marR="0" lvl="4" indent="0" algn="l">
              <a:lnSpc>
                <a:spcPct val="100000"/>
              </a:lnSpc>
              <a:spcBef>
                <a:spcPts val="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5pPr>
            <a:lvl6pPr marL="0" marR="0" lvl="5" indent="0" algn="l">
              <a:lnSpc>
                <a:spcPct val="100000"/>
              </a:lnSpc>
              <a:spcBef>
                <a:spcPts val="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6pPr>
            <a:lvl7pPr marL="0" marR="0" lvl="6" indent="0" algn="l">
              <a:lnSpc>
                <a:spcPct val="100000"/>
              </a:lnSpc>
              <a:spcBef>
                <a:spcPts val="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7pPr>
            <a:lvl8pPr marL="0" marR="0" lvl="7" indent="0" algn="l">
              <a:lnSpc>
                <a:spcPct val="100000"/>
              </a:lnSpc>
              <a:spcBef>
                <a:spcPts val="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8pPr>
            <a:lvl9pPr marL="0" marR="0" lvl="8" indent="0" algn="l">
              <a:lnSpc>
                <a:spcPct val="100000"/>
              </a:lnSpc>
              <a:spcBef>
                <a:spcPts val="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9pPr>
          </a:lstStyle>
          <a:p>
            <a:pPr marL="0" lvl="0" indent="0" algn="l" rtl="0">
              <a:spcBef>
                <a:spcPts val="0"/>
              </a:spcBef>
              <a:spcAft>
                <a:spcPts val="0"/>
              </a:spcAft>
              <a:buNone/>
            </a:pPr>
            <a:r>
              <a:rPr lang="en-US"/>
              <a:t>7.</a:t>
            </a: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74"/>
        <p:cNvGrpSpPr/>
        <p:nvPr/>
      </p:nvGrpSpPr>
      <p:grpSpPr>
        <a:xfrm>
          <a:off x="0" y="0"/>
          <a:ext cx="0" cy="0"/>
          <a:chOff x="0" y="0"/>
          <a:chExt cx="0" cy="0"/>
        </a:xfrm>
      </p:grpSpPr>
      <p:sp>
        <p:nvSpPr>
          <p:cNvPr id="75" name="Google Shape;75;p15"/>
          <p:cNvSpPr txBox="1">
            <a:spLocks noGrp="1"/>
          </p:cNvSpPr>
          <p:nvPr>
            <p:ph type="ctrTitle"/>
          </p:nvPr>
        </p:nvSpPr>
        <p:spPr>
          <a:xfrm>
            <a:off x="990600" y="1676400"/>
            <a:ext cx="7772400" cy="1462088"/>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4400" b="0" i="0" u="none" strike="noStrike" cap="none">
                <a:solidFill>
                  <a:schemeClr val="dk2"/>
                </a:solidFill>
                <a:latin typeface="Tahoma"/>
                <a:ea typeface="Tahoma"/>
                <a:cs typeface="Tahoma"/>
                <a:sym typeface="Tahoma"/>
              </a:defRPr>
            </a:lvl1pPr>
            <a:lvl2pPr marR="0" lvl="1" algn="l" rtl="0">
              <a:spcBef>
                <a:spcPts val="0"/>
              </a:spcBef>
              <a:spcAft>
                <a:spcPts val="0"/>
              </a:spcAft>
              <a:buSzPts val="1400"/>
              <a:buNone/>
              <a:defRPr sz="4400" b="0" i="0" u="none" strike="noStrike" cap="none">
                <a:solidFill>
                  <a:schemeClr val="dk2"/>
                </a:solidFill>
                <a:latin typeface="Tahoma"/>
                <a:ea typeface="Tahoma"/>
                <a:cs typeface="Tahoma"/>
                <a:sym typeface="Tahoma"/>
              </a:defRPr>
            </a:lvl2pPr>
            <a:lvl3pPr marR="0" lvl="2" algn="l" rtl="0">
              <a:spcBef>
                <a:spcPts val="0"/>
              </a:spcBef>
              <a:spcAft>
                <a:spcPts val="0"/>
              </a:spcAft>
              <a:buSzPts val="1400"/>
              <a:buNone/>
              <a:defRPr sz="4400" b="0" i="0" u="none" strike="noStrike" cap="none">
                <a:solidFill>
                  <a:schemeClr val="dk2"/>
                </a:solidFill>
                <a:latin typeface="Tahoma"/>
                <a:ea typeface="Tahoma"/>
                <a:cs typeface="Tahoma"/>
                <a:sym typeface="Tahoma"/>
              </a:defRPr>
            </a:lvl3pPr>
            <a:lvl4pPr marR="0" lvl="3" algn="l" rtl="0">
              <a:spcBef>
                <a:spcPts val="0"/>
              </a:spcBef>
              <a:spcAft>
                <a:spcPts val="0"/>
              </a:spcAft>
              <a:buSzPts val="1400"/>
              <a:buNone/>
              <a:defRPr sz="4400" b="0" i="0" u="none" strike="noStrike" cap="none">
                <a:solidFill>
                  <a:schemeClr val="dk2"/>
                </a:solidFill>
                <a:latin typeface="Tahoma"/>
                <a:ea typeface="Tahoma"/>
                <a:cs typeface="Tahoma"/>
                <a:sym typeface="Tahoma"/>
              </a:defRPr>
            </a:lvl4pPr>
            <a:lvl5pPr marR="0" lvl="4" algn="l" rtl="0">
              <a:spcBef>
                <a:spcPts val="0"/>
              </a:spcBef>
              <a:spcAft>
                <a:spcPts val="0"/>
              </a:spcAft>
              <a:buSzPts val="1400"/>
              <a:buNone/>
              <a:defRPr sz="4400" b="0" i="0" u="none" strike="noStrike" cap="none">
                <a:solidFill>
                  <a:schemeClr val="dk2"/>
                </a:solidFill>
                <a:latin typeface="Tahoma"/>
                <a:ea typeface="Tahoma"/>
                <a:cs typeface="Tahoma"/>
                <a:sym typeface="Tahoma"/>
              </a:defRPr>
            </a:lvl5pPr>
            <a:lvl6pPr marR="0" lvl="5" algn="l" rtl="0">
              <a:spcBef>
                <a:spcPts val="0"/>
              </a:spcBef>
              <a:spcAft>
                <a:spcPts val="0"/>
              </a:spcAft>
              <a:buSzPts val="1400"/>
              <a:buNone/>
              <a:defRPr sz="4400" b="0" i="0" u="none" strike="noStrike" cap="none">
                <a:solidFill>
                  <a:schemeClr val="dk2"/>
                </a:solidFill>
                <a:latin typeface="Tahoma"/>
                <a:ea typeface="Tahoma"/>
                <a:cs typeface="Tahoma"/>
                <a:sym typeface="Tahoma"/>
              </a:defRPr>
            </a:lvl6pPr>
            <a:lvl7pPr marR="0" lvl="6" algn="l" rtl="0">
              <a:spcBef>
                <a:spcPts val="0"/>
              </a:spcBef>
              <a:spcAft>
                <a:spcPts val="0"/>
              </a:spcAft>
              <a:buSzPts val="1400"/>
              <a:buNone/>
              <a:defRPr sz="4400" b="0" i="0" u="none" strike="noStrike" cap="none">
                <a:solidFill>
                  <a:schemeClr val="dk2"/>
                </a:solidFill>
                <a:latin typeface="Tahoma"/>
                <a:ea typeface="Tahoma"/>
                <a:cs typeface="Tahoma"/>
                <a:sym typeface="Tahoma"/>
              </a:defRPr>
            </a:lvl7pPr>
            <a:lvl8pPr marR="0" lvl="7" algn="l" rtl="0">
              <a:spcBef>
                <a:spcPts val="0"/>
              </a:spcBef>
              <a:spcAft>
                <a:spcPts val="0"/>
              </a:spcAft>
              <a:buSzPts val="1400"/>
              <a:buNone/>
              <a:defRPr sz="4400" b="0" i="0" u="none" strike="noStrike" cap="none">
                <a:solidFill>
                  <a:schemeClr val="dk2"/>
                </a:solidFill>
                <a:latin typeface="Tahoma"/>
                <a:ea typeface="Tahoma"/>
                <a:cs typeface="Tahoma"/>
                <a:sym typeface="Tahoma"/>
              </a:defRPr>
            </a:lvl8pPr>
            <a:lvl9pPr marR="0" lvl="8" algn="l" rtl="0">
              <a:spcBef>
                <a:spcPts val="0"/>
              </a:spcBef>
              <a:spcAft>
                <a:spcPts val="0"/>
              </a:spcAft>
              <a:buSzPts val="1400"/>
              <a:buNone/>
              <a:defRPr sz="4400" b="0" i="0" u="none" strike="noStrike" cap="none">
                <a:solidFill>
                  <a:schemeClr val="dk2"/>
                </a:solidFill>
                <a:latin typeface="Tahoma"/>
                <a:ea typeface="Tahoma"/>
                <a:cs typeface="Tahoma"/>
                <a:sym typeface="Tahoma"/>
              </a:defRPr>
            </a:lvl9pPr>
          </a:lstStyle>
          <a:p>
            <a:endParaRPr/>
          </a:p>
        </p:txBody>
      </p:sp>
      <p:sp>
        <p:nvSpPr>
          <p:cNvPr id="76" name="Google Shape;76;p15"/>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Autofit/>
          </a:bodyPr>
          <a:lstStyle>
            <a:lvl1pPr marR="0" lvl="0" algn="ctr" rtl="0">
              <a:spcBef>
                <a:spcPts val="640"/>
              </a:spcBef>
              <a:spcAft>
                <a:spcPts val="0"/>
              </a:spcAft>
              <a:buClr>
                <a:schemeClr val="folHlink"/>
              </a:buClr>
              <a:buSzPts val="1920"/>
              <a:buFont typeface="Noto Sans Symbols"/>
              <a:buNone/>
              <a:defRPr sz="3200" b="0" i="0" u="none" strike="noStrike" cap="none">
                <a:solidFill>
                  <a:schemeClr val="dk1"/>
                </a:solidFill>
                <a:latin typeface="Tahoma"/>
                <a:ea typeface="Tahoma"/>
                <a:cs typeface="Tahoma"/>
                <a:sym typeface="Tahoma"/>
              </a:defRPr>
            </a:lvl1pPr>
            <a:lvl2pPr marR="0" lvl="1" algn="l" rtl="0">
              <a:spcBef>
                <a:spcPts val="560"/>
              </a:spcBef>
              <a:spcAft>
                <a:spcPts val="0"/>
              </a:spcAft>
              <a:buClr>
                <a:schemeClr val="hlink"/>
              </a:buClr>
              <a:buSzPts val="1540"/>
              <a:buFont typeface="Noto Sans Symbols"/>
              <a:buChar char="■"/>
              <a:defRPr sz="2800" b="0" i="0" u="none" strike="noStrike" cap="none">
                <a:solidFill>
                  <a:schemeClr val="dk1"/>
                </a:solidFill>
                <a:latin typeface="Tahoma"/>
                <a:ea typeface="Tahoma"/>
                <a:cs typeface="Tahoma"/>
                <a:sym typeface="Tahoma"/>
              </a:defRPr>
            </a:lvl2pPr>
            <a:lvl3pPr marR="0" lvl="2" algn="l" rtl="0">
              <a:spcBef>
                <a:spcPts val="480"/>
              </a:spcBef>
              <a:spcAft>
                <a:spcPts val="0"/>
              </a:spcAft>
              <a:buClr>
                <a:schemeClr val="folHlink"/>
              </a:buClr>
              <a:buSzPts val="1200"/>
              <a:buFont typeface="Noto Sans Symbols"/>
              <a:buChar char="■"/>
              <a:defRPr sz="2400" b="0" i="0" u="none" strike="noStrike" cap="none">
                <a:solidFill>
                  <a:schemeClr val="dk1"/>
                </a:solidFill>
                <a:latin typeface="Tahoma"/>
                <a:ea typeface="Tahoma"/>
                <a:cs typeface="Tahoma"/>
                <a:sym typeface="Tahoma"/>
              </a:defRPr>
            </a:lvl3pPr>
            <a:lvl4pPr marR="0" lvl="3" algn="l" rtl="0">
              <a:spcBef>
                <a:spcPts val="400"/>
              </a:spcBef>
              <a:spcAft>
                <a:spcPts val="0"/>
              </a:spcAft>
              <a:buClr>
                <a:schemeClr val="accent2"/>
              </a:buClr>
              <a:buSzPts val="1100"/>
              <a:buFont typeface="Noto Sans Symbols"/>
              <a:buChar char="■"/>
              <a:defRPr sz="2000" b="0" i="0" u="none" strike="noStrike" cap="none">
                <a:solidFill>
                  <a:schemeClr val="dk1"/>
                </a:solidFill>
                <a:latin typeface="Tahoma"/>
                <a:ea typeface="Tahoma"/>
                <a:cs typeface="Tahoma"/>
                <a:sym typeface="Tahoma"/>
              </a:defRPr>
            </a:lvl4pPr>
            <a:lvl5pPr marR="0" lvl="4"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5pPr>
            <a:lvl6pPr marR="0" lvl="5"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6pPr>
            <a:lvl7pPr marR="0" lvl="6"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7pPr>
            <a:lvl8pPr marR="0" lvl="7"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8pPr>
            <a:lvl9pPr marR="0" lvl="8"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9pPr>
          </a:lstStyle>
          <a:p>
            <a:endParaRPr/>
          </a:p>
        </p:txBody>
      </p:sp>
      <p:sp>
        <p:nvSpPr>
          <p:cNvPr id="77" name="Google Shape;77;p15"/>
          <p:cNvSpPr txBox="1">
            <a:spLocks noGrp="1"/>
          </p:cNvSpPr>
          <p:nvPr>
            <p:ph type="dt" idx="10"/>
          </p:nvPr>
        </p:nvSpPr>
        <p:spPr>
          <a:xfrm>
            <a:off x="990600" y="6248400"/>
            <a:ext cx="1905000" cy="45720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8" name="Google Shape;78;p15"/>
          <p:cNvSpPr txBox="1">
            <a:spLocks noGrp="1"/>
          </p:cNvSpPr>
          <p:nvPr>
            <p:ph type="ftr" idx="11"/>
          </p:nvPr>
        </p:nvSpPr>
        <p:spPr>
          <a:xfrm>
            <a:off x="3429000" y="6248400"/>
            <a:ext cx="2895600" cy="45720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9" name="Google Shape;79;p15"/>
          <p:cNvSpPr txBox="1">
            <a:spLocks noGrp="1"/>
          </p:cNvSpPr>
          <p:nvPr>
            <p:ph type="sldNum" idx="12"/>
          </p:nvPr>
        </p:nvSpPr>
        <p:spPr>
          <a:xfrm>
            <a:off x="6858000" y="6248400"/>
            <a:ext cx="1905000" cy="457200"/>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chemeClr val="lt2"/>
              </a:buClr>
              <a:buSzPts val="1400"/>
              <a:buFont typeface="Tahoma"/>
              <a:buNone/>
              <a:defRPr sz="1400" b="0" i="0" u="none">
                <a:solidFill>
                  <a:schemeClr val="lt2"/>
                </a:solidFill>
                <a:latin typeface="Tahoma"/>
                <a:ea typeface="Tahoma"/>
                <a:cs typeface="Tahoma"/>
                <a:sym typeface="Tahoma"/>
              </a:defRPr>
            </a:lvl1pPr>
            <a:lvl2pPr marL="0" marR="0" lvl="1" indent="0" algn="r">
              <a:lnSpc>
                <a:spcPct val="100000"/>
              </a:lnSpc>
              <a:spcBef>
                <a:spcPts val="0"/>
              </a:spcBef>
              <a:spcAft>
                <a:spcPts val="0"/>
              </a:spcAft>
              <a:buClr>
                <a:schemeClr val="lt2"/>
              </a:buClr>
              <a:buSzPts val="1400"/>
              <a:buFont typeface="Tahoma"/>
              <a:buNone/>
              <a:defRPr sz="1400" b="0" i="0" u="none">
                <a:solidFill>
                  <a:schemeClr val="lt2"/>
                </a:solidFill>
                <a:latin typeface="Tahoma"/>
                <a:ea typeface="Tahoma"/>
                <a:cs typeface="Tahoma"/>
                <a:sym typeface="Tahoma"/>
              </a:defRPr>
            </a:lvl2pPr>
            <a:lvl3pPr marL="0" marR="0" lvl="2" indent="0" algn="r">
              <a:lnSpc>
                <a:spcPct val="100000"/>
              </a:lnSpc>
              <a:spcBef>
                <a:spcPts val="0"/>
              </a:spcBef>
              <a:spcAft>
                <a:spcPts val="0"/>
              </a:spcAft>
              <a:buClr>
                <a:schemeClr val="lt2"/>
              </a:buClr>
              <a:buSzPts val="1400"/>
              <a:buFont typeface="Tahoma"/>
              <a:buNone/>
              <a:defRPr sz="1400" b="0" i="0" u="none">
                <a:solidFill>
                  <a:schemeClr val="lt2"/>
                </a:solidFill>
                <a:latin typeface="Tahoma"/>
                <a:ea typeface="Tahoma"/>
                <a:cs typeface="Tahoma"/>
                <a:sym typeface="Tahoma"/>
              </a:defRPr>
            </a:lvl3pPr>
            <a:lvl4pPr marL="0" marR="0" lvl="3" indent="0" algn="r">
              <a:lnSpc>
                <a:spcPct val="100000"/>
              </a:lnSpc>
              <a:spcBef>
                <a:spcPts val="0"/>
              </a:spcBef>
              <a:spcAft>
                <a:spcPts val="0"/>
              </a:spcAft>
              <a:buClr>
                <a:schemeClr val="lt2"/>
              </a:buClr>
              <a:buSzPts val="1400"/>
              <a:buFont typeface="Tahoma"/>
              <a:buNone/>
              <a:defRPr sz="1400" b="0" i="0" u="none">
                <a:solidFill>
                  <a:schemeClr val="lt2"/>
                </a:solidFill>
                <a:latin typeface="Tahoma"/>
                <a:ea typeface="Tahoma"/>
                <a:cs typeface="Tahoma"/>
                <a:sym typeface="Tahoma"/>
              </a:defRPr>
            </a:lvl4pPr>
            <a:lvl5pPr marL="0" marR="0" lvl="4" indent="0" algn="r">
              <a:lnSpc>
                <a:spcPct val="100000"/>
              </a:lnSpc>
              <a:spcBef>
                <a:spcPts val="0"/>
              </a:spcBef>
              <a:spcAft>
                <a:spcPts val="0"/>
              </a:spcAft>
              <a:buClr>
                <a:schemeClr val="lt2"/>
              </a:buClr>
              <a:buSzPts val="1400"/>
              <a:buFont typeface="Tahoma"/>
              <a:buNone/>
              <a:defRPr sz="1400" b="0" i="0" u="none">
                <a:solidFill>
                  <a:schemeClr val="lt2"/>
                </a:solidFill>
                <a:latin typeface="Tahoma"/>
                <a:ea typeface="Tahoma"/>
                <a:cs typeface="Tahoma"/>
                <a:sym typeface="Tahoma"/>
              </a:defRPr>
            </a:lvl5pPr>
            <a:lvl6pPr marL="0" marR="0" lvl="5" indent="0" algn="r">
              <a:lnSpc>
                <a:spcPct val="100000"/>
              </a:lnSpc>
              <a:spcBef>
                <a:spcPts val="0"/>
              </a:spcBef>
              <a:spcAft>
                <a:spcPts val="0"/>
              </a:spcAft>
              <a:buClr>
                <a:schemeClr val="lt2"/>
              </a:buClr>
              <a:buSzPts val="1400"/>
              <a:buFont typeface="Tahoma"/>
              <a:buNone/>
              <a:defRPr sz="1400" b="0" i="0" u="none">
                <a:solidFill>
                  <a:schemeClr val="lt2"/>
                </a:solidFill>
                <a:latin typeface="Tahoma"/>
                <a:ea typeface="Tahoma"/>
                <a:cs typeface="Tahoma"/>
                <a:sym typeface="Tahoma"/>
              </a:defRPr>
            </a:lvl6pPr>
            <a:lvl7pPr marL="0" marR="0" lvl="6" indent="0" algn="r">
              <a:lnSpc>
                <a:spcPct val="100000"/>
              </a:lnSpc>
              <a:spcBef>
                <a:spcPts val="0"/>
              </a:spcBef>
              <a:spcAft>
                <a:spcPts val="0"/>
              </a:spcAft>
              <a:buClr>
                <a:schemeClr val="lt2"/>
              </a:buClr>
              <a:buSzPts val="1400"/>
              <a:buFont typeface="Tahoma"/>
              <a:buNone/>
              <a:defRPr sz="1400" b="0" i="0" u="none">
                <a:solidFill>
                  <a:schemeClr val="lt2"/>
                </a:solidFill>
                <a:latin typeface="Tahoma"/>
                <a:ea typeface="Tahoma"/>
                <a:cs typeface="Tahoma"/>
                <a:sym typeface="Tahoma"/>
              </a:defRPr>
            </a:lvl7pPr>
            <a:lvl8pPr marL="0" marR="0" lvl="7" indent="0" algn="r">
              <a:lnSpc>
                <a:spcPct val="100000"/>
              </a:lnSpc>
              <a:spcBef>
                <a:spcPts val="0"/>
              </a:spcBef>
              <a:spcAft>
                <a:spcPts val="0"/>
              </a:spcAft>
              <a:buClr>
                <a:schemeClr val="lt2"/>
              </a:buClr>
              <a:buSzPts val="1400"/>
              <a:buFont typeface="Tahoma"/>
              <a:buNone/>
              <a:defRPr sz="1400" b="0" i="0" u="none">
                <a:solidFill>
                  <a:schemeClr val="lt2"/>
                </a:solidFill>
                <a:latin typeface="Tahoma"/>
                <a:ea typeface="Tahoma"/>
                <a:cs typeface="Tahoma"/>
                <a:sym typeface="Tahoma"/>
              </a:defRPr>
            </a:lvl8pPr>
            <a:lvl9pPr marL="0" marR="0" lvl="8" indent="0" algn="r">
              <a:lnSpc>
                <a:spcPct val="100000"/>
              </a:lnSpc>
              <a:spcBef>
                <a:spcPts val="0"/>
              </a:spcBef>
              <a:spcAft>
                <a:spcPts val="0"/>
              </a:spcAft>
              <a:buClr>
                <a:schemeClr val="lt2"/>
              </a:buClr>
              <a:buSzPts val="1400"/>
              <a:buFont typeface="Tahoma"/>
              <a:buNone/>
              <a:defRPr sz="1400" b="0" i="0" u="none">
                <a:solidFill>
                  <a:schemeClr val="lt2"/>
                </a:solidFill>
                <a:latin typeface="Tahoma"/>
                <a:ea typeface="Tahoma"/>
                <a:cs typeface="Tahoma"/>
                <a:sym typeface="Tahom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4400" b="0" i="0" u="none" strike="noStrike" cap="none">
                <a:solidFill>
                  <a:schemeClr val="dk2"/>
                </a:solidFill>
                <a:latin typeface="Tahoma"/>
                <a:ea typeface="Tahoma"/>
                <a:cs typeface="Tahoma"/>
                <a:sym typeface="Tahoma"/>
              </a:defRPr>
            </a:lvl1pPr>
            <a:lvl2pPr marR="0" lvl="1" algn="l" rtl="0">
              <a:spcBef>
                <a:spcPts val="0"/>
              </a:spcBef>
              <a:spcAft>
                <a:spcPts val="0"/>
              </a:spcAft>
              <a:buSzPts val="1400"/>
              <a:buNone/>
              <a:defRPr sz="4400" b="0" i="0" u="none" strike="noStrike" cap="none">
                <a:solidFill>
                  <a:schemeClr val="dk2"/>
                </a:solidFill>
                <a:latin typeface="Tahoma"/>
                <a:ea typeface="Tahoma"/>
                <a:cs typeface="Tahoma"/>
                <a:sym typeface="Tahoma"/>
              </a:defRPr>
            </a:lvl2pPr>
            <a:lvl3pPr marR="0" lvl="2" algn="l" rtl="0">
              <a:spcBef>
                <a:spcPts val="0"/>
              </a:spcBef>
              <a:spcAft>
                <a:spcPts val="0"/>
              </a:spcAft>
              <a:buSzPts val="1400"/>
              <a:buNone/>
              <a:defRPr sz="4400" b="0" i="0" u="none" strike="noStrike" cap="none">
                <a:solidFill>
                  <a:schemeClr val="dk2"/>
                </a:solidFill>
                <a:latin typeface="Tahoma"/>
                <a:ea typeface="Tahoma"/>
                <a:cs typeface="Tahoma"/>
                <a:sym typeface="Tahoma"/>
              </a:defRPr>
            </a:lvl3pPr>
            <a:lvl4pPr marR="0" lvl="3" algn="l" rtl="0">
              <a:spcBef>
                <a:spcPts val="0"/>
              </a:spcBef>
              <a:spcAft>
                <a:spcPts val="0"/>
              </a:spcAft>
              <a:buSzPts val="1400"/>
              <a:buNone/>
              <a:defRPr sz="4400" b="0" i="0" u="none" strike="noStrike" cap="none">
                <a:solidFill>
                  <a:schemeClr val="dk2"/>
                </a:solidFill>
                <a:latin typeface="Tahoma"/>
                <a:ea typeface="Tahoma"/>
                <a:cs typeface="Tahoma"/>
                <a:sym typeface="Tahoma"/>
              </a:defRPr>
            </a:lvl4pPr>
            <a:lvl5pPr marR="0" lvl="4" algn="l" rtl="0">
              <a:spcBef>
                <a:spcPts val="0"/>
              </a:spcBef>
              <a:spcAft>
                <a:spcPts val="0"/>
              </a:spcAft>
              <a:buSzPts val="1400"/>
              <a:buNone/>
              <a:defRPr sz="4400" b="0" i="0" u="none" strike="noStrike" cap="none">
                <a:solidFill>
                  <a:schemeClr val="dk2"/>
                </a:solidFill>
                <a:latin typeface="Tahoma"/>
                <a:ea typeface="Tahoma"/>
                <a:cs typeface="Tahoma"/>
                <a:sym typeface="Tahoma"/>
              </a:defRPr>
            </a:lvl5pPr>
            <a:lvl6pPr marR="0" lvl="5" algn="l" rtl="0">
              <a:spcBef>
                <a:spcPts val="0"/>
              </a:spcBef>
              <a:spcAft>
                <a:spcPts val="0"/>
              </a:spcAft>
              <a:buSzPts val="1400"/>
              <a:buNone/>
              <a:defRPr sz="4400" b="0" i="0" u="none" strike="noStrike" cap="none">
                <a:solidFill>
                  <a:schemeClr val="dk2"/>
                </a:solidFill>
                <a:latin typeface="Tahoma"/>
                <a:ea typeface="Tahoma"/>
                <a:cs typeface="Tahoma"/>
                <a:sym typeface="Tahoma"/>
              </a:defRPr>
            </a:lvl6pPr>
            <a:lvl7pPr marR="0" lvl="6" algn="l" rtl="0">
              <a:spcBef>
                <a:spcPts val="0"/>
              </a:spcBef>
              <a:spcAft>
                <a:spcPts val="0"/>
              </a:spcAft>
              <a:buSzPts val="1400"/>
              <a:buNone/>
              <a:defRPr sz="4400" b="0" i="0" u="none" strike="noStrike" cap="none">
                <a:solidFill>
                  <a:schemeClr val="dk2"/>
                </a:solidFill>
                <a:latin typeface="Tahoma"/>
                <a:ea typeface="Tahoma"/>
                <a:cs typeface="Tahoma"/>
                <a:sym typeface="Tahoma"/>
              </a:defRPr>
            </a:lvl7pPr>
            <a:lvl8pPr marR="0" lvl="7" algn="l" rtl="0">
              <a:spcBef>
                <a:spcPts val="0"/>
              </a:spcBef>
              <a:spcAft>
                <a:spcPts val="0"/>
              </a:spcAft>
              <a:buSzPts val="1400"/>
              <a:buNone/>
              <a:defRPr sz="4400" b="0" i="0" u="none" strike="noStrike" cap="none">
                <a:solidFill>
                  <a:schemeClr val="dk2"/>
                </a:solidFill>
                <a:latin typeface="Tahoma"/>
                <a:ea typeface="Tahoma"/>
                <a:cs typeface="Tahoma"/>
                <a:sym typeface="Tahoma"/>
              </a:defRPr>
            </a:lvl8pPr>
            <a:lvl9pPr marR="0" lvl="8" algn="l" rtl="0">
              <a:spcBef>
                <a:spcPts val="0"/>
              </a:spcBef>
              <a:spcAft>
                <a:spcPts val="0"/>
              </a:spcAft>
              <a:buSzPts val="1400"/>
              <a:buNone/>
              <a:defRPr sz="4400" b="0" i="0" u="none" strike="noStrike" cap="none">
                <a:solidFill>
                  <a:schemeClr val="dk2"/>
                </a:solidFill>
                <a:latin typeface="Tahoma"/>
                <a:ea typeface="Tahoma"/>
                <a:cs typeface="Tahoma"/>
                <a:sym typeface="Tahoma"/>
              </a:defRPr>
            </a:lvl9pPr>
          </a:lstStyle>
          <a:p>
            <a:endParaRPr/>
          </a:p>
        </p:txBody>
      </p:sp>
      <p:sp>
        <p:nvSpPr>
          <p:cNvPr id="15" name="Google Shape;15;p3"/>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Autofit/>
          </a:bodyPr>
          <a:lstStyle>
            <a:lvl1pPr marL="457200" marR="0" lvl="0" indent="-350520" algn="l" rtl="0">
              <a:spcBef>
                <a:spcPts val="640"/>
              </a:spcBef>
              <a:spcAft>
                <a:spcPts val="0"/>
              </a:spcAft>
              <a:buClr>
                <a:schemeClr val="folHlink"/>
              </a:buClr>
              <a:buSzPts val="1920"/>
              <a:buFont typeface="Noto Sans Symbols"/>
              <a:buChar char="■"/>
              <a:defRPr sz="3200" b="0" i="0" u="none" strike="noStrike" cap="none">
                <a:solidFill>
                  <a:schemeClr val="dk1"/>
                </a:solidFill>
                <a:latin typeface="Tahoma"/>
                <a:ea typeface="Tahoma"/>
                <a:cs typeface="Tahoma"/>
                <a:sym typeface="Tahoma"/>
              </a:defRPr>
            </a:lvl1pPr>
            <a:lvl2pPr marL="914400" marR="0" lvl="1" indent="-326390" algn="l" rtl="0">
              <a:spcBef>
                <a:spcPts val="560"/>
              </a:spcBef>
              <a:spcAft>
                <a:spcPts val="0"/>
              </a:spcAft>
              <a:buClr>
                <a:schemeClr val="hlink"/>
              </a:buClr>
              <a:buSzPts val="1540"/>
              <a:buFont typeface="Noto Sans Symbols"/>
              <a:buChar char="■"/>
              <a:defRPr sz="2800" b="0" i="0" u="none" strike="noStrike" cap="none">
                <a:solidFill>
                  <a:schemeClr val="dk1"/>
                </a:solidFill>
                <a:latin typeface="Tahoma"/>
                <a:ea typeface="Tahoma"/>
                <a:cs typeface="Tahoma"/>
                <a:sym typeface="Tahoma"/>
              </a:defRPr>
            </a:lvl2pPr>
            <a:lvl3pPr marL="1371600" marR="0" lvl="2" indent="-304800" algn="l" rtl="0">
              <a:spcBef>
                <a:spcPts val="480"/>
              </a:spcBef>
              <a:spcAft>
                <a:spcPts val="0"/>
              </a:spcAft>
              <a:buClr>
                <a:schemeClr val="folHlink"/>
              </a:buClr>
              <a:buSzPts val="1200"/>
              <a:buFont typeface="Noto Sans Symbols"/>
              <a:buChar char="■"/>
              <a:defRPr sz="2400" b="0" i="0" u="none" strike="noStrike" cap="none">
                <a:solidFill>
                  <a:schemeClr val="dk1"/>
                </a:solidFill>
                <a:latin typeface="Tahoma"/>
                <a:ea typeface="Tahoma"/>
                <a:cs typeface="Tahoma"/>
                <a:sym typeface="Tahoma"/>
              </a:defRPr>
            </a:lvl3pPr>
            <a:lvl4pPr marL="1828800" marR="0" lvl="3" indent="-298450" algn="l" rtl="0">
              <a:spcBef>
                <a:spcPts val="400"/>
              </a:spcBef>
              <a:spcAft>
                <a:spcPts val="0"/>
              </a:spcAft>
              <a:buClr>
                <a:schemeClr val="accent2"/>
              </a:buClr>
              <a:buSzPts val="1100"/>
              <a:buFont typeface="Noto Sans Symbols"/>
              <a:buChar char="■"/>
              <a:defRPr sz="2000" b="0" i="0" u="none" strike="noStrike" cap="none">
                <a:solidFill>
                  <a:schemeClr val="dk1"/>
                </a:solidFill>
                <a:latin typeface="Tahoma"/>
                <a:ea typeface="Tahoma"/>
                <a:cs typeface="Tahoma"/>
                <a:sym typeface="Tahoma"/>
              </a:defRPr>
            </a:lvl4pPr>
            <a:lvl5pPr marL="2286000" marR="0" lvl="4" indent="-292100"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5pPr>
            <a:lvl6pPr marL="2743200" marR="0" lvl="5" indent="-292100"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6pPr>
            <a:lvl7pPr marL="3200400" marR="0" lvl="6" indent="-292100"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7pPr>
            <a:lvl8pPr marL="3657600" marR="0" lvl="7" indent="-292100"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8pPr>
            <a:lvl9pPr marL="4114800" marR="0" lvl="8" indent="-292100"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9pPr>
          </a:lstStyle>
          <a:p>
            <a:endParaRPr/>
          </a:p>
        </p:txBody>
      </p:sp>
      <p:sp>
        <p:nvSpPr>
          <p:cNvPr id="16" name="Google Shape;16;p3"/>
          <p:cNvSpPr txBox="1">
            <a:spLocks noGrp="1"/>
          </p:cNvSpPr>
          <p:nvPr>
            <p:ph type="sldNum" idx="12"/>
          </p:nvPr>
        </p:nvSpPr>
        <p:spPr>
          <a:xfrm>
            <a:off x="0" y="6400800"/>
            <a:ext cx="1905000" cy="457200"/>
          </a:xfrm>
          <a:prstGeom prst="rect">
            <a:avLst/>
          </a:prstGeom>
          <a:noFill/>
          <a:ln>
            <a:noFill/>
          </a:ln>
        </p:spPr>
        <p:txBody>
          <a:bodyPr spcFirstLastPara="1" wrap="square" lIns="91425" tIns="45700" rIns="91425" bIns="45700" anchor="b" anchorCtr="0">
            <a:noAutofit/>
          </a:bodyPr>
          <a:lstStyle>
            <a:lvl1pPr marL="0" marR="0" lvl="0"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1pPr>
            <a:lvl2pPr marL="0" marR="0" lvl="1"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2pPr>
            <a:lvl3pPr marL="0" marR="0" lvl="2"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3pPr>
            <a:lvl4pPr marL="0" marR="0" lvl="3"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4pPr>
            <a:lvl5pPr marL="0" marR="0" lvl="4"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5pPr>
            <a:lvl6pPr marL="0" marR="0" lvl="5"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6pPr>
            <a:lvl7pPr marL="0" marR="0" lvl="6"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7pPr>
            <a:lvl8pPr marL="0" marR="0" lvl="7"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8pPr>
            <a:lvl9pPr marL="0" marR="0" lvl="8"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9pPr>
          </a:lstStyle>
          <a:p>
            <a:pPr marL="0" lvl="0" indent="0" algn="l" rtl="0">
              <a:spcBef>
                <a:spcPts val="0"/>
              </a:spcBef>
              <a:spcAft>
                <a:spcPts val="0"/>
              </a:spcAft>
              <a:buNone/>
            </a:pPr>
            <a:r>
              <a:rPr lang="en-US"/>
              <a:t>7.</a:t>
            </a: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sp>
        <p:nvSpPr>
          <p:cNvPr id="18" name="Google Shape;18;p4"/>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4000" b="1" i="0" u="none" strike="noStrike" cap="none">
                <a:solidFill>
                  <a:schemeClr val="dk2"/>
                </a:solidFill>
                <a:latin typeface="Tahoma"/>
                <a:ea typeface="Tahoma"/>
                <a:cs typeface="Tahoma"/>
                <a:sym typeface="Tahoma"/>
              </a:defRPr>
            </a:lvl1pPr>
            <a:lvl2pPr marR="0" lvl="1" algn="l" rtl="0">
              <a:spcBef>
                <a:spcPts val="0"/>
              </a:spcBef>
              <a:spcAft>
                <a:spcPts val="0"/>
              </a:spcAft>
              <a:buSzPts val="1400"/>
              <a:buNone/>
              <a:defRPr sz="4400" b="0" i="0" u="none" strike="noStrike" cap="none">
                <a:solidFill>
                  <a:schemeClr val="dk2"/>
                </a:solidFill>
                <a:latin typeface="Tahoma"/>
                <a:ea typeface="Tahoma"/>
                <a:cs typeface="Tahoma"/>
                <a:sym typeface="Tahoma"/>
              </a:defRPr>
            </a:lvl2pPr>
            <a:lvl3pPr marR="0" lvl="2" algn="l" rtl="0">
              <a:spcBef>
                <a:spcPts val="0"/>
              </a:spcBef>
              <a:spcAft>
                <a:spcPts val="0"/>
              </a:spcAft>
              <a:buSzPts val="1400"/>
              <a:buNone/>
              <a:defRPr sz="4400" b="0" i="0" u="none" strike="noStrike" cap="none">
                <a:solidFill>
                  <a:schemeClr val="dk2"/>
                </a:solidFill>
                <a:latin typeface="Tahoma"/>
                <a:ea typeface="Tahoma"/>
                <a:cs typeface="Tahoma"/>
                <a:sym typeface="Tahoma"/>
              </a:defRPr>
            </a:lvl3pPr>
            <a:lvl4pPr marR="0" lvl="3" algn="l" rtl="0">
              <a:spcBef>
                <a:spcPts val="0"/>
              </a:spcBef>
              <a:spcAft>
                <a:spcPts val="0"/>
              </a:spcAft>
              <a:buSzPts val="1400"/>
              <a:buNone/>
              <a:defRPr sz="4400" b="0" i="0" u="none" strike="noStrike" cap="none">
                <a:solidFill>
                  <a:schemeClr val="dk2"/>
                </a:solidFill>
                <a:latin typeface="Tahoma"/>
                <a:ea typeface="Tahoma"/>
                <a:cs typeface="Tahoma"/>
                <a:sym typeface="Tahoma"/>
              </a:defRPr>
            </a:lvl4pPr>
            <a:lvl5pPr marR="0" lvl="4" algn="l" rtl="0">
              <a:spcBef>
                <a:spcPts val="0"/>
              </a:spcBef>
              <a:spcAft>
                <a:spcPts val="0"/>
              </a:spcAft>
              <a:buSzPts val="1400"/>
              <a:buNone/>
              <a:defRPr sz="4400" b="0" i="0" u="none" strike="noStrike" cap="none">
                <a:solidFill>
                  <a:schemeClr val="dk2"/>
                </a:solidFill>
                <a:latin typeface="Tahoma"/>
                <a:ea typeface="Tahoma"/>
                <a:cs typeface="Tahoma"/>
                <a:sym typeface="Tahoma"/>
              </a:defRPr>
            </a:lvl5pPr>
            <a:lvl6pPr marR="0" lvl="5" algn="l" rtl="0">
              <a:spcBef>
                <a:spcPts val="0"/>
              </a:spcBef>
              <a:spcAft>
                <a:spcPts val="0"/>
              </a:spcAft>
              <a:buSzPts val="1400"/>
              <a:buNone/>
              <a:defRPr sz="4400" b="0" i="0" u="none" strike="noStrike" cap="none">
                <a:solidFill>
                  <a:schemeClr val="dk2"/>
                </a:solidFill>
                <a:latin typeface="Tahoma"/>
                <a:ea typeface="Tahoma"/>
                <a:cs typeface="Tahoma"/>
                <a:sym typeface="Tahoma"/>
              </a:defRPr>
            </a:lvl6pPr>
            <a:lvl7pPr marR="0" lvl="6" algn="l" rtl="0">
              <a:spcBef>
                <a:spcPts val="0"/>
              </a:spcBef>
              <a:spcAft>
                <a:spcPts val="0"/>
              </a:spcAft>
              <a:buSzPts val="1400"/>
              <a:buNone/>
              <a:defRPr sz="4400" b="0" i="0" u="none" strike="noStrike" cap="none">
                <a:solidFill>
                  <a:schemeClr val="dk2"/>
                </a:solidFill>
                <a:latin typeface="Tahoma"/>
                <a:ea typeface="Tahoma"/>
                <a:cs typeface="Tahoma"/>
                <a:sym typeface="Tahoma"/>
              </a:defRPr>
            </a:lvl7pPr>
            <a:lvl8pPr marR="0" lvl="7" algn="l" rtl="0">
              <a:spcBef>
                <a:spcPts val="0"/>
              </a:spcBef>
              <a:spcAft>
                <a:spcPts val="0"/>
              </a:spcAft>
              <a:buSzPts val="1400"/>
              <a:buNone/>
              <a:defRPr sz="4400" b="0" i="0" u="none" strike="noStrike" cap="none">
                <a:solidFill>
                  <a:schemeClr val="dk2"/>
                </a:solidFill>
                <a:latin typeface="Tahoma"/>
                <a:ea typeface="Tahoma"/>
                <a:cs typeface="Tahoma"/>
                <a:sym typeface="Tahoma"/>
              </a:defRPr>
            </a:lvl8pPr>
            <a:lvl9pPr marR="0" lvl="8" algn="l" rtl="0">
              <a:spcBef>
                <a:spcPts val="0"/>
              </a:spcBef>
              <a:spcAft>
                <a:spcPts val="0"/>
              </a:spcAft>
              <a:buSzPts val="1400"/>
              <a:buNone/>
              <a:defRPr sz="4400" b="0" i="0" u="none" strike="noStrike" cap="none">
                <a:solidFill>
                  <a:schemeClr val="dk2"/>
                </a:solidFill>
                <a:latin typeface="Tahoma"/>
                <a:ea typeface="Tahoma"/>
                <a:cs typeface="Tahoma"/>
                <a:sym typeface="Tahoma"/>
              </a:defRPr>
            </a:lvl9pPr>
          </a:lstStyle>
          <a:p>
            <a:endParaRPr/>
          </a:p>
        </p:txBody>
      </p:sp>
      <p:sp>
        <p:nvSpPr>
          <p:cNvPr id="19" name="Google Shape;19;p4"/>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Autofit/>
          </a:bodyPr>
          <a:lstStyle>
            <a:lvl1pPr marL="457200" marR="0" lvl="0" indent="-228600" algn="l" rtl="0">
              <a:spcBef>
                <a:spcPts val="400"/>
              </a:spcBef>
              <a:spcAft>
                <a:spcPts val="0"/>
              </a:spcAft>
              <a:buClr>
                <a:schemeClr val="folHlink"/>
              </a:buClr>
              <a:buSzPts val="1200"/>
              <a:buFont typeface="Noto Sans Symbols"/>
              <a:buNone/>
              <a:defRPr sz="2000" b="0" i="0" u="none" strike="noStrike" cap="none">
                <a:solidFill>
                  <a:schemeClr val="dk1"/>
                </a:solidFill>
                <a:latin typeface="Tahoma"/>
                <a:ea typeface="Tahoma"/>
                <a:cs typeface="Tahoma"/>
                <a:sym typeface="Tahoma"/>
              </a:defRPr>
            </a:lvl1pPr>
            <a:lvl2pPr marL="914400" marR="0" lvl="1" indent="-228600" algn="l" rtl="0">
              <a:spcBef>
                <a:spcPts val="360"/>
              </a:spcBef>
              <a:spcAft>
                <a:spcPts val="0"/>
              </a:spcAft>
              <a:buClr>
                <a:schemeClr val="hlink"/>
              </a:buClr>
              <a:buSzPts val="990"/>
              <a:buFont typeface="Noto Sans Symbols"/>
              <a:buNone/>
              <a:defRPr sz="1800" b="0" i="0" u="none" strike="noStrike" cap="none">
                <a:solidFill>
                  <a:schemeClr val="dk1"/>
                </a:solidFill>
                <a:latin typeface="Tahoma"/>
                <a:ea typeface="Tahoma"/>
                <a:cs typeface="Tahoma"/>
                <a:sym typeface="Tahoma"/>
              </a:defRPr>
            </a:lvl2pPr>
            <a:lvl3pPr marL="1371600" marR="0" lvl="2" indent="-228600" algn="l" rtl="0">
              <a:spcBef>
                <a:spcPts val="320"/>
              </a:spcBef>
              <a:spcAft>
                <a:spcPts val="0"/>
              </a:spcAft>
              <a:buClr>
                <a:schemeClr val="folHlink"/>
              </a:buClr>
              <a:buSzPts val="800"/>
              <a:buFont typeface="Noto Sans Symbols"/>
              <a:buNone/>
              <a:defRPr sz="1600" b="0" i="0" u="none" strike="noStrike" cap="none">
                <a:solidFill>
                  <a:schemeClr val="dk1"/>
                </a:solidFill>
                <a:latin typeface="Tahoma"/>
                <a:ea typeface="Tahoma"/>
                <a:cs typeface="Tahoma"/>
                <a:sym typeface="Tahoma"/>
              </a:defRPr>
            </a:lvl3pPr>
            <a:lvl4pPr marL="1828800" marR="0" lvl="3" indent="-228600" algn="l" rtl="0">
              <a:spcBef>
                <a:spcPts val="280"/>
              </a:spcBef>
              <a:spcAft>
                <a:spcPts val="0"/>
              </a:spcAft>
              <a:buClr>
                <a:schemeClr val="accent2"/>
              </a:buClr>
              <a:buSzPts val="770"/>
              <a:buFont typeface="Noto Sans Symbols"/>
              <a:buNone/>
              <a:defRPr sz="1400" b="0" i="0" u="none" strike="noStrike" cap="none">
                <a:solidFill>
                  <a:schemeClr val="dk1"/>
                </a:solidFill>
                <a:latin typeface="Tahoma"/>
                <a:ea typeface="Tahoma"/>
                <a:cs typeface="Tahoma"/>
                <a:sym typeface="Tahoma"/>
              </a:defRPr>
            </a:lvl4pPr>
            <a:lvl5pPr marL="2286000" marR="0" lvl="4" indent="-228600" algn="l" rtl="0">
              <a:spcBef>
                <a:spcPts val="280"/>
              </a:spcBef>
              <a:spcAft>
                <a:spcPts val="0"/>
              </a:spcAft>
              <a:buClr>
                <a:schemeClr val="accent1"/>
              </a:buClr>
              <a:buSzPts val="700"/>
              <a:buFont typeface="Noto Sans Symbols"/>
              <a:buNone/>
              <a:defRPr sz="1400" b="0" i="0" u="none" strike="noStrike" cap="none">
                <a:solidFill>
                  <a:schemeClr val="dk1"/>
                </a:solidFill>
                <a:latin typeface="Tahoma"/>
                <a:ea typeface="Tahoma"/>
                <a:cs typeface="Tahoma"/>
                <a:sym typeface="Tahoma"/>
              </a:defRPr>
            </a:lvl5pPr>
            <a:lvl6pPr marL="2743200" marR="0" lvl="5" indent="-228600" algn="l" rtl="0">
              <a:spcBef>
                <a:spcPts val="280"/>
              </a:spcBef>
              <a:spcAft>
                <a:spcPts val="0"/>
              </a:spcAft>
              <a:buClr>
                <a:schemeClr val="accent1"/>
              </a:buClr>
              <a:buSzPts val="700"/>
              <a:buFont typeface="Noto Sans Symbols"/>
              <a:buNone/>
              <a:defRPr sz="1400" b="0" i="0" u="none" strike="noStrike" cap="none">
                <a:solidFill>
                  <a:schemeClr val="dk1"/>
                </a:solidFill>
                <a:latin typeface="Tahoma"/>
                <a:ea typeface="Tahoma"/>
                <a:cs typeface="Tahoma"/>
                <a:sym typeface="Tahoma"/>
              </a:defRPr>
            </a:lvl6pPr>
            <a:lvl7pPr marL="3200400" marR="0" lvl="6" indent="-228600" algn="l" rtl="0">
              <a:spcBef>
                <a:spcPts val="280"/>
              </a:spcBef>
              <a:spcAft>
                <a:spcPts val="0"/>
              </a:spcAft>
              <a:buClr>
                <a:schemeClr val="accent1"/>
              </a:buClr>
              <a:buSzPts val="700"/>
              <a:buFont typeface="Noto Sans Symbols"/>
              <a:buNone/>
              <a:defRPr sz="1400" b="0" i="0" u="none" strike="noStrike" cap="none">
                <a:solidFill>
                  <a:schemeClr val="dk1"/>
                </a:solidFill>
                <a:latin typeface="Tahoma"/>
                <a:ea typeface="Tahoma"/>
                <a:cs typeface="Tahoma"/>
                <a:sym typeface="Tahoma"/>
              </a:defRPr>
            </a:lvl7pPr>
            <a:lvl8pPr marL="3657600" marR="0" lvl="7" indent="-228600" algn="l" rtl="0">
              <a:spcBef>
                <a:spcPts val="280"/>
              </a:spcBef>
              <a:spcAft>
                <a:spcPts val="0"/>
              </a:spcAft>
              <a:buClr>
                <a:schemeClr val="accent1"/>
              </a:buClr>
              <a:buSzPts val="700"/>
              <a:buFont typeface="Noto Sans Symbols"/>
              <a:buNone/>
              <a:defRPr sz="1400" b="0" i="0" u="none" strike="noStrike" cap="none">
                <a:solidFill>
                  <a:schemeClr val="dk1"/>
                </a:solidFill>
                <a:latin typeface="Tahoma"/>
                <a:ea typeface="Tahoma"/>
                <a:cs typeface="Tahoma"/>
                <a:sym typeface="Tahoma"/>
              </a:defRPr>
            </a:lvl8pPr>
            <a:lvl9pPr marL="4114800" marR="0" lvl="8" indent="-228600" algn="l" rtl="0">
              <a:spcBef>
                <a:spcPts val="280"/>
              </a:spcBef>
              <a:spcAft>
                <a:spcPts val="0"/>
              </a:spcAft>
              <a:buClr>
                <a:schemeClr val="accent1"/>
              </a:buClr>
              <a:buSzPts val="700"/>
              <a:buFont typeface="Noto Sans Symbols"/>
              <a:buNone/>
              <a:defRPr sz="1400" b="0" i="0" u="none" strike="noStrike" cap="none">
                <a:solidFill>
                  <a:schemeClr val="dk1"/>
                </a:solidFill>
                <a:latin typeface="Tahoma"/>
                <a:ea typeface="Tahoma"/>
                <a:cs typeface="Tahoma"/>
                <a:sym typeface="Tahoma"/>
              </a:defRPr>
            </a:lvl9pPr>
          </a:lstStyle>
          <a:p>
            <a:endParaRPr/>
          </a:p>
        </p:txBody>
      </p:sp>
      <p:sp>
        <p:nvSpPr>
          <p:cNvPr id="20" name="Google Shape;20;p4"/>
          <p:cNvSpPr txBox="1">
            <a:spLocks noGrp="1"/>
          </p:cNvSpPr>
          <p:nvPr>
            <p:ph type="sldNum" idx="12"/>
          </p:nvPr>
        </p:nvSpPr>
        <p:spPr>
          <a:xfrm>
            <a:off x="0" y="6400800"/>
            <a:ext cx="1905000" cy="457200"/>
          </a:xfrm>
          <a:prstGeom prst="rect">
            <a:avLst/>
          </a:prstGeom>
          <a:noFill/>
          <a:ln>
            <a:noFill/>
          </a:ln>
        </p:spPr>
        <p:txBody>
          <a:bodyPr spcFirstLastPara="1" wrap="square" lIns="91425" tIns="45700" rIns="91425" bIns="45700" anchor="b" anchorCtr="0">
            <a:noAutofit/>
          </a:bodyPr>
          <a:lstStyle>
            <a:lvl1pPr marL="0" marR="0" lvl="0"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1pPr>
            <a:lvl2pPr marL="0" marR="0" lvl="1"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2pPr>
            <a:lvl3pPr marL="0" marR="0" lvl="2"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3pPr>
            <a:lvl4pPr marL="0" marR="0" lvl="3"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4pPr>
            <a:lvl5pPr marL="0" marR="0" lvl="4"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5pPr>
            <a:lvl6pPr marL="0" marR="0" lvl="5"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6pPr>
            <a:lvl7pPr marL="0" marR="0" lvl="6"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7pPr>
            <a:lvl8pPr marL="0" marR="0" lvl="7"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8pPr>
            <a:lvl9pPr marL="0" marR="0" lvl="8"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9pPr>
          </a:lstStyle>
          <a:p>
            <a:pPr marL="0" lvl="0" indent="0" algn="l" rtl="0">
              <a:spcBef>
                <a:spcPts val="0"/>
              </a:spcBef>
              <a:spcAft>
                <a:spcPts val="0"/>
              </a:spcAft>
              <a:buNone/>
            </a:pPr>
            <a:r>
              <a:rPr lang="en-US"/>
              <a:t>7.</a:t>
            </a: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1"/>
        <p:cNvGrpSpPr/>
        <p:nvPr/>
      </p:nvGrpSpPr>
      <p:grpSpPr>
        <a:xfrm>
          <a:off x="0" y="0"/>
          <a:ext cx="0" cy="0"/>
          <a:chOff x="0" y="0"/>
          <a:chExt cx="0" cy="0"/>
        </a:xfrm>
      </p:grpSpPr>
      <p:sp>
        <p:nvSpPr>
          <p:cNvPr id="22" name="Google Shape;22;p5"/>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4400" b="0" i="0" u="none" strike="noStrike" cap="none">
                <a:solidFill>
                  <a:schemeClr val="dk2"/>
                </a:solidFill>
                <a:latin typeface="Tahoma"/>
                <a:ea typeface="Tahoma"/>
                <a:cs typeface="Tahoma"/>
                <a:sym typeface="Tahoma"/>
              </a:defRPr>
            </a:lvl1pPr>
            <a:lvl2pPr marR="0" lvl="1" algn="l" rtl="0">
              <a:spcBef>
                <a:spcPts val="0"/>
              </a:spcBef>
              <a:spcAft>
                <a:spcPts val="0"/>
              </a:spcAft>
              <a:buSzPts val="1400"/>
              <a:buNone/>
              <a:defRPr sz="4400" b="0" i="0" u="none" strike="noStrike" cap="none">
                <a:solidFill>
                  <a:schemeClr val="dk2"/>
                </a:solidFill>
                <a:latin typeface="Tahoma"/>
                <a:ea typeface="Tahoma"/>
                <a:cs typeface="Tahoma"/>
                <a:sym typeface="Tahoma"/>
              </a:defRPr>
            </a:lvl2pPr>
            <a:lvl3pPr marR="0" lvl="2" algn="l" rtl="0">
              <a:spcBef>
                <a:spcPts val="0"/>
              </a:spcBef>
              <a:spcAft>
                <a:spcPts val="0"/>
              </a:spcAft>
              <a:buSzPts val="1400"/>
              <a:buNone/>
              <a:defRPr sz="4400" b="0" i="0" u="none" strike="noStrike" cap="none">
                <a:solidFill>
                  <a:schemeClr val="dk2"/>
                </a:solidFill>
                <a:latin typeface="Tahoma"/>
                <a:ea typeface="Tahoma"/>
                <a:cs typeface="Tahoma"/>
                <a:sym typeface="Tahoma"/>
              </a:defRPr>
            </a:lvl3pPr>
            <a:lvl4pPr marR="0" lvl="3" algn="l" rtl="0">
              <a:spcBef>
                <a:spcPts val="0"/>
              </a:spcBef>
              <a:spcAft>
                <a:spcPts val="0"/>
              </a:spcAft>
              <a:buSzPts val="1400"/>
              <a:buNone/>
              <a:defRPr sz="4400" b="0" i="0" u="none" strike="noStrike" cap="none">
                <a:solidFill>
                  <a:schemeClr val="dk2"/>
                </a:solidFill>
                <a:latin typeface="Tahoma"/>
                <a:ea typeface="Tahoma"/>
                <a:cs typeface="Tahoma"/>
                <a:sym typeface="Tahoma"/>
              </a:defRPr>
            </a:lvl4pPr>
            <a:lvl5pPr marR="0" lvl="4" algn="l" rtl="0">
              <a:spcBef>
                <a:spcPts val="0"/>
              </a:spcBef>
              <a:spcAft>
                <a:spcPts val="0"/>
              </a:spcAft>
              <a:buSzPts val="1400"/>
              <a:buNone/>
              <a:defRPr sz="4400" b="0" i="0" u="none" strike="noStrike" cap="none">
                <a:solidFill>
                  <a:schemeClr val="dk2"/>
                </a:solidFill>
                <a:latin typeface="Tahoma"/>
                <a:ea typeface="Tahoma"/>
                <a:cs typeface="Tahoma"/>
                <a:sym typeface="Tahoma"/>
              </a:defRPr>
            </a:lvl5pPr>
            <a:lvl6pPr marR="0" lvl="5" algn="l" rtl="0">
              <a:spcBef>
                <a:spcPts val="0"/>
              </a:spcBef>
              <a:spcAft>
                <a:spcPts val="0"/>
              </a:spcAft>
              <a:buSzPts val="1400"/>
              <a:buNone/>
              <a:defRPr sz="4400" b="0" i="0" u="none" strike="noStrike" cap="none">
                <a:solidFill>
                  <a:schemeClr val="dk2"/>
                </a:solidFill>
                <a:latin typeface="Tahoma"/>
                <a:ea typeface="Tahoma"/>
                <a:cs typeface="Tahoma"/>
                <a:sym typeface="Tahoma"/>
              </a:defRPr>
            </a:lvl6pPr>
            <a:lvl7pPr marR="0" lvl="6" algn="l" rtl="0">
              <a:spcBef>
                <a:spcPts val="0"/>
              </a:spcBef>
              <a:spcAft>
                <a:spcPts val="0"/>
              </a:spcAft>
              <a:buSzPts val="1400"/>
              <a:buNone/>
              <a:defRPr sz="4400" b="0" i="0" u="none" strike="noStrike" cap="none">
                <a:solidFill>
                  <a:schemeClr val="dk2"/>
                </a:solidFill>
                <a:latin typeface="Tahoma"/>
                <a:ea typeface="Tahoma"/>
                <a:cs typeface="Tahoma"/>
                <a:sym typeface="Tahoma"/>
              </a:defRPr>
            </a:lvl7pPr>
            <a:lvl8pPr marR="0" lvl="7" algn="l" rtl="0">
              <a:spcBef>
                <a:spcPts val="0"/>
              </a:spcBef>
              <a:spcAft>
                <a:spcPts val="0"/>
              </a:spcAft>
              <a:buSzPts val="1400"/>
              <a:buNone/>
              <a:defRPr sz="4400" b="0" i="0" u="none" strike="noStrike" cap="none">
                <a:solidFill>
                  <a:schemeClr val="dk2"/>
                </a:solidFill>
                <a:latin typeface="Tahoma"/>
                <a:ea typeface="Tahoma"/>
                <a:cs typeface="Tahoma"/>
                <a:sym typeface="Tahoma"/>
              </a:defRPr>
            </a:lvl8pPr>
            <a:lvl9pPr marR="0" lvl="8" algn="l" rtl="0">
              <a:spcBef>
                <a:spcPts val="0"/>
              </a:spcBef>
              <a:spcAft>
                <a:spcPts val="0"/>
              </a:spcAft>
              <a:buSzPts val="1400"/>
              <a:buNone/>
              <a:defRPr sz="4400" b="0" i="0" u="none" strike="noStrike" cap="none">
                <a:solidFill>
                  <a:schemeClr val="dk2"/>
                </a:solidFill>
                <a:latin typeface="Tahoma"/>
                <a:ea typeface="Tahoma"/>
                <a:cs typeface="Tahoma"/>
                <a:sym typeface="Tahoma"/>
              </a:defRPr>
            </a:lvl9pPr>
          </a:lstStyle>
          <a:p>
            <a:endParaRPr/>
          </a:p>
        </p:txBody>
      </p:sp>
      <p:sp>
        <p:nvSpPr>
          <p:cNvPr id="23" name="Google Shape;23;p5"/>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Autofit/>
          </a:bodyPr>
          <a:lstStyle>
            <a:lvl1pPr marL="457200" marR="0" lvl="0" indent="-335280" algn="l" rtl="0">
              <a:spcBef>
                <a:spcPts val="560"/>
              </a:spcBef>
              <a:spcAft>
                <a:spcPts val="0"/>
              </a:spcAft>
              <a:buClr>
                <a:schemeClr val="folHlink"/>
              </a:buClr>
              <a:buSzPts val="1680"/>
              <a:buFont typeface="Noto Sans Symbols"/>
              <a:buChar char="■"/>
              <a:defRPr sz="2800" b="0" i="0" u="none" strike="noStrike" cap="none">
                <a:solidFill>
                  <a:schemeClr val="dk1"/>
                </a:solidFill>
                <a:latin typeface="Tahoma"/>
                <a:ea typeface="Tahoma"/>
                <a:cs typeface="Tahoma"/>
                <a:sym typeface="Tahoma"/>
              </a:defRPr>
            </a:lvl1pPr>
            <a:lvl2pPr marL="914400" marR="0" lvl="1" indent="-312419" algn="l" rtl="0">
              <a:spcBef>
                <a:spcPts val="480"/>
              </a:spcBef>
              <a:spcAft>
                <a:spcPts val="0"/>
              </a:spcAft>
              <a:buClr>
                <a:schemeClr val="hlink"/>
              </a:buClr>
              <a:buSzPts val="1320"/>
              <a:buFont typeface="Noto Sans Symbols"/>
              <a:buChar char="■"/>
              <a:defRPr sz="2400" b="0" i="0" u="none" strike="noStrike" cap="none">
                <a:solidFill>
                  <a:schemeClr val="dk1"/>
                </a:solidFill>
                <a:latin typeface="Tahoma"/>
                <a:ea typeface="Tahoma"/>
                <a:cs typeface="Tahoma"/>
                <a:sym typeface="Tahoma"/>
              </a:defRPr>
            </a:lvl2pPr>
            <a:lvl3pPr marL="1371600" marR="0" lvl="2" indent="-292100" algn="l" rtl="0">
              <a:spcBef>
                <a:spcPts val="400"/>
              </a:spcBef>
              <a:spcAft>
                <a:spcPts val="0"/>
              </a:spcAft>
              <a:buClr>
                <a:schemeClr val="folHlink"/>
              </a:buClr>
              <a:buSzPts val="1000"/>
              <a:buFont typeface="Noto Sans Symbols"/>
              <a:buChar char="■"/>
              <a:defRPr sz="2000" b="0" i="0" u="none" strike="noStrike" cap="none">
                <a:solidFill>
                  <a:schemeClr val="dk1"/>
                </a:solidFill>
                <a:latin typeface="Tahoma"/>
                <a:ea typeface="Tahoma"/>
                <a:cs typeface="Tahoma"/>
                <a:sym typeface="Tahoma"/>
              </a:defRPr>
            </a:lvl3pPr>
            <a:lvl4pPr marL="1828800" marR="0" lvl="3" indent="-291464" algn="l" rtl="0">
              <a:spcBef>
                <a:spcPts val="360"/>
              </a:spcBef>
              <a:spcAft>
                <a:spcPts val="0"/>
              </a:spcAft>
              <a:buClr>
                <a:schemeClr val="accent2"/>
              </a:buClr>
              <a:buSzPts val="990"/>
              <a:buFont typeface="Noto Sans Symbols"/>
              <a:buChar char="■"/>
              <a:defRPr sz="1800" b="0" i="0" u="none" strike="noStrike" cap="none">
                <a:solidFill>
                  <a:schemeClr val="dk1"/>
                </a:solidFill>
                <a:latin typeface="Tahoma"/>
                <a:ea typeface="Tahoma"/>
                <a:cs typeface="Tahoma"/>
                <a:sym typeface="Tahoma"/>
              </a:defRPr>
            </a:lvl4pPr>
            <a:lvl5pPr marL="2286000" marR="0" lvl="4" indent="-285750" algn="l" rtl="0">
              <a:spcBef>
                <a:spcPts val="360"/>
              </a:spcBef>
              <a:spcAft>
                <a:spcPts val="0"/>
              </a:spcAft>
              <a:buClr>
                <a:schemeClr val="accent1"/>
              </a:buClr>
              <a:buSzPts val="900"/>
              <a:buFont typeface="Noto Sans Symbols"/>
              <a:buChar char="■"/>
              <a:defRPr sz="1800" b="0" i="0" u="none" strike="noStrike" cap="none">
                <a:solidFill>
                  <a:schemeClr val="dk1"/>
                </a:solidFill>
                <a:latin typeface="Tahoma"/>
                <a:ea typeface="Tahoma"/>
                <a:cs typeface="Tahoma"/>
                <a:sym typeface="Tahoma"/>
              </a:defRPr>
            </a:lvl5pPr>
            <a:lvl6pPr marL="2743200" marR="0" lvl="5" indent="-285750" algn="l" rtl="0">
              <a:spcBef>
                <a:spcPts val="360"/>
              </a:spcBef>
              <a:spcAft>
                <a:spcPts val="0"/>
              </a:spcAft>
              <a:buClr>
                <a:schemeClr val="accent1"/>
              </a:buClr>
              <a:buSzPts val="900"/>
              <a:buFont typeface="Noto Sans Symbols"/>
              <a:buChar char="■"/>
              <a:defRPr sz="1800" b="0" i="0" u="none" strike="noStrike" cap="none">
                <a:solidFill>
                  <a:schemeClr val="dk1"/>
                </a:solidFill>
                <a:latin typeface="Tahoma"/>
                <a:ea typeface="Tahoma"/>
                <a:cs typeface="Tahoma"/>
                <a:sym typeface="Tahoma"/>
              </a:defRPr>
            </a:lvl6pPr>
            <a:lvl7pPr marL="3200400" marR="0" lvl="6" indent="-285750" algn="l" rtl="0">
              <a:spcBef>
                <a:spcPts val="360"/>
              </a:spcBef>
              <a:spcAft>
                <a:spcPts val="0"/>
              </a:spcAft>
              <a:buClr>
                <a:schemeClr val="accent1"/>
              </a:buClr>
              <a:buSzPts val="900"/>
              <a:buFont typeface="Noto Sans Symbols"/>
              <a:buChar char="■"/>
              <a:defRPr sz="1800" b="0" i="0" u="none" strike="noStrike" cap="none">
                <a:solidFill>
                  <a:schemeClr val="dk1"/>
                </a:solidFill>
                <a:latin typeface="Tahoma"/>
                <a:ea typeface="Tahoma"/>
                <a:cs typeface="Tahoma"/>
                <a:sym typeface="Tahoma"/>
              </a:defRPr>
            </a:lvl7pPr>
            <a:lvl8pPr marL="3657600" marR="0" lvl="7" indent="-285750" algn="l" rtl="0">
              <a:spcBef>
                <a:spcPts val="360"/>
              </a:spcBef>
              <a:spcAft>
                <a:spcPts val="0"/>
              </a:spcAft>
              <a:buClr>
                <a:schemeClr val="accent1"/>
              </a:buClr>
              <a:buSzPts val="900"/>
              <a:buFont typeface="Noto Sans Symbols"/>
              <a:buChar char="■"/>
              <a:defRPr sz="1800" b="0" i="0" u="none" strike="noStrike" cap="none">
                <a:solidFill>
                  <a:schemeClr val="dk1"/>
                </a:solidFill>
                <a:latin typeface="Tahoma"/>
                <a:ea typeface="Tahoma"/>
                <a:cs typeface="Tahoma"/>
                <a:sym typeface="Tahoma"/>
              </a:defRPr>
            </a:lvl8pPr>
            <a:lvl9pPr marL="4114800" marR="0" lvl="8" indent="-285750" algn="l" rtl="0">
              <a:spcBef>
                <a:spcPts val="360"/>
              </a:spcBef>
              <a:spcAft>
                <a:spcPts val="0"/>
              </a:spcAft>
              <a:buClr>
                <a:schemeClr val="accent1"/>
              </a:buClr>
              <a:buSzPts val="900"/>
              <a:buFont typeface="Noto Sans Symbols"/>
              <a:buChar char="■"/>
              <a:defRPr sz="1800" b="0" i="0" u="none" strike="noStrike" cap="none">
                <a:solidFill>
                  <a:schemeClr val="dk1"/>
                </a:solidFill>
                <a:latin typeface="Tahoma"/>
                <a:ea typeface="Tahoma"/>
                <a:cs typeface="Tahoma"/>
                <a:sym typeface="Tahoma"/>
              </a:defRPr>
            </a:lvl9pPr>
          </a:lstStyle>
          <a:p>
            <a:endParaRPr/>
          </a:p>
        </p:txBody>
      </p:sp>
      <p:sp>
        <p:nvSpPr>
          <p:cNvPr id="24" name="Google Shape;24;p5"/>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Autofit/>
          </a:bodyPr>
          <a:lstStyle>
            <a:lvl1pPr marL="457200" marR="0" lvl="0" indent="-335280" algn="l" rtl="0">
              <a:spcBef>
                <a:spcPts val="560"/>
              </a:spcBef>
              <a:spcAft>
                <a:spcPts val="0"/>
              </a:spcAft>
              <a:buClr>
                <a:schemeClr val="folHlink"/>
              </a:buClr>
              <a:buSzPts val="1680"/>
              <a:buFont typeface="Noto Sans Symbols"/>
              <a:buChar char="■"/>
              <a:defRPr sz="2800" b="0" i="0" u="none" strike="noStrike" cap="none">
                <a:solidFill>
                  <a:schemeClr val="dk1"/>
                </a:solidFill>
                <a:latin typeface="Tahoma"/>
                <a:ea typeface="Tahoma"/>
                <a:cs typeface="Tahoma"/>
                <a:sym typeface="Tahoma"/>
              </a:defRPr>
            </a:lvl1pPr>
            <a:lvl2pPr marL="914400" marR="0" lvl="1" indent="-312419" algn="l" rtl="0">
              <a:spcBef>
                <a:spcPts val="480"/>
              </a:spcBef>
              <a:spcAft>
                <a:spcPts val="0"/>
              </a:spcAft>
              <a:buClr>
                <a:schemeClr val="hlink"/>
              </a:buClr>
              <a:buSzPts val="1320"/>
              <a:buFont typeface="Noto Sans Symbols"/>
              <a:buChar char="■"/>
              <a:defRPr sz="2400" b="0" i="0" u="none" strike="noStrike" cap="none">
                <a:solidFill>
                  <a:schemeClr val="dk1"/>
                </a:solidFill>
                <a:latin typeface="Tahoma"/>
                <a:ea typeface="Tahoma"/>
                <a:cs typeface="Tahoma"/>
                <a:sym typeface="Tahoma"/>
              </a:defRPr>
            </a:lvl2pPr>
            <a:lvl3pPr marL="1371600" marR="0" lvl="2" indent="-292100" algn="l" rtl="0">
              <a:spcBef>
                <a:spcPts val="400"/>
              </a:spcBef>
              <a:spcAft>
                <a:spcPts val="0"/>
              </a:spcAft>
              <a:buClr>
                <a:schemeClr val="folHlink"/>
              </a:buClr>
              <a:buSzPts val="1000"/>
              <a:buFont typeface="Noto Sans Symbols"/>
              <a:buChar char="■"/>
              <a:defRPr sz="2000" b="0" i="0" u="none" strike="noStrike" cap="none">
                <a:solidFill>
                  <a:schemeClr val="dk1"/>
                </a:solidFill>
                <a:latin typeface="Tahoma"/>
                <a:ea typeface="Tahoma"/>
                <a:cs typeface="Tahoma"/>
                <a:sym typeface="Tahoma"/>
              </a:defRPr>
            </a:lvl3pPr>
            <a:lvl4pPr marL="1828800" marR="0" lvl="3" indent="-291464" algn="l" rtl="0">
              <a:spcBef>
                <a:spcPts val="360"/>
              </a:spcBef>
              <a:spcAft>
                <a:spcPts val="0"/>
              </a:spcAft>
              <a:buClr>
                <a:schemeClr val="accent2"/>
              </a:buClr>
              <a:buSzPts val="990"/>
              <a:buFont typeface="Noto Sans Symbols"/>
              <a:buChar char="■"/>
              <a:defRPr sz="1800" b="0" i="0" u="none" strike="noStrike" cap="none">
                <a:solidFill>
                  <a:schemeClr val="dk1"/>
                </a:solidFill>
                <a:latin typeface="Tahoma"/>
                <a:ea typeface="Tahoma"/>
                <a:cs typeface="Tahoma"/>
                <a:sym typeface="Tahoma"/>
              </a:defRPr>
            </a:lvl4pPr>
            <a:lvl5pPr marL="2286000" marR="0" lvl="4" indent="-285750" algn="l" rtl="0">
              <a:spcBef>
                <a:spcPts val="360"/>
              </a:spcBef>
              <a:spcAft>
                <a:spcPts val="0"/>
              </a:spcAft>
              <a:buClr>
                <a:schemeClr val="accent1"/>
              </a:buClr>
              <a:buSzPts val="900"/>
              <a:buFont typeface="Noto Sans Symbols"/>
              <a:buChar char="■"/>
              <a:defRPr sz="1800" b="0" i="0" u="none" strike="noStrike" cap="none">
                <a:solidFill>
                  <a:schemeClr val="dk1"/>
                </a:solidFill>
                <a:latin typeface="Tahoma"/>
                <a:ea typeface="Tahoma"/>
                <a:cs typeface="Tahoma"/>
                <a:sym typeface="Tahoma"/>
              </a:defRPr>
            </a:lvl5pPr>
            <a:lvl6pPr marL="2743200" marR="0" lvl="5" indent="-285750" algn="l" rtl="0">
              <a:spcBef>
                <a:spcPts val="360"/>
              </a:spcBef>
              <a:spcAft>
                <a:spcPts val="0"/>
              </a:spcAft>
              <a:buClr>
                <a:schemeClr val="accent1"/>
              </a:buClr>
              <a:buSzPts val="900"/>
              <a:buFont typeface="Noto Sans Symbols"/>
              <a:buChar char="■"/>
              <a:defRPr sz="1800" b="0" i="0" u="none" strike="noStrike" cap="none">
                <a:solidFill>
                  <a:schemeClr val="dk1"/>
                </a:solidFill>
                <a:latin typeface="Tahoma"/>
                <a:ea typeface="Tahoma"/>
                <a:cs typeface="Tahoma"/>
                <a:sym typeface="Tahoma"/>
              </a:defRPr>
            </a:lvl6pPr>
            <a:lvl7pPr marL="3200400" marR="0" lvl="6" indent="-285750" algn="l" rtl="0">
              <a:spcBef>
                <a:spcPts val="360"/>
              </a:spcBef>
              <a:spcAft>
                <a:spcPts val="0"/>
              </a:spcAft>
              <a:buClr>
                <a:schemeClr val="accent1"/>
              </a:buClr>
              <a:buSzPts val="900"/>
              <a:buFont typeface="Noto Sans Symbols"/>
              <a:buChar char="■"/>
              <a:defRPr sz="1800" b="0" i="0" u="none" strike="noStrike" cap="none">
                <a:solidFill>
                  <a:schemeClr val="dk1"/>
                </a:solidFill>
                <a:latin typeface="Tahoma"/>
                <a:ea typeface="Tahoma"/>
                <a:cs typeface="Tahoma"/>
                <a:sym typeface="Tahoma"/>
              </a:defRPr>
            </a:lvl7pPr>
            <a:lvl8pPr marL="3657600" marR="0" lvl="7" indent="-285750" algn="l" rtl="0">
              <a:spcBef>
                <a:spcPts val="360"/>
              </a:spcBef>
              <a:spcAft>
                <a:spcPts val="0"/>
              </a:spcAft>
              <a:buClr>
                <a:schemeClr val="accent1"/>
              </a:buClr>
              <a:buSzPts val="900"/>
              <a:buFont typeface="Noto Sans Symbols"/>
              <a:buChar char="■"/>
              <a:defRPr sz="1800" b="0" i="0" u="none" strike="noStrike" cap="none">
                <a:solidFill>
                  <a:schemeClr val="dk1"/>
                </a:solidFill>
                <a:latin typeface="Tahoma"/>
                <a:ea typeface="Tahoma"/>
                <a:cs typeface="Tahoma"/>
                <a:sym typeface="Tahoma"/>
              </a:defRPr>
            </a:lvl8pPr>
            <a:lvl9pPr marL="4114800" marR="0" lvl="8" indent="-285750" algn="l" rtl="0">
              <a:spcBef>
                <a:spcPts val="360"/>
              </a:spcBef>
              <a:spcAft>
                <a:spcPts val="0"/>
              </a:spcAft>
              <a:buClr>
                <a:schemeClr val="accent1"/>
              </a:buClr>
              <a:buSzPts val="900"/>
              <a:buFont typeface="Noto Sans Symbols"/>
              <a:buChar char="■"/>
              <a:defRPr sz="1800" b="0" i="0" u="none" strike="noStrike" cap="none">
                <a:solidFill>
                  <a:schemeClr val="dk1"/>
                </a:solidFill>
                <a:latin typeface="Tahoma"/>
                <a:ea typeface="Tahoma"/>
                <a:cs typeface="Tahoma"/>
                <a:sym typeface="Tahoma"/>
              </a:defRPr>
            </a:lvl9pPr>
          </a:lstStyle>
          <a:p>
            <a:endParaRPr/>
          </a:p>
        </p:txBody>
      </p:sp>
      <p:sp>
        <p:nvSpPr>
          <p:cNvPr id="25" name="Google Shape;25;p5"/>
          <p:cNvSpPr txBox="1">
            <a:spLocks noGrp="1"/>
          </p:cNvSpPr>
          <p:nvPr>
            <p:ph type="sldNum" idx="12"/>
          </p:nvPr>
        </p:nvSpPr>
        <p:spPr>
          <a:xfrm>
            <a:off x="0" y="6400800"/>
            <a:ext cx="1905000" cy="457200"/>
          </a:xfrm>
          <a:prstGeom prst="rect">
            <a:avLst/>
          </a:prstGeom>
          <a:noFill/>
          <a:ln>
            <a:noFill/>
          </a:ln>
        </p:spPr>
        <p:txBody>
          <a:bodyPr spcFirstLastPara="1" wrap="square" lIns="91425" tIns="45700" rIns="91425" bIns="45700" anchor="b" anchorCtr="0">
            <a:noAutofit/>
          </a:bodyPr>
          <a:lstStyle>
            <a:lvl1pPr marL="0" marR="0" lvl="0"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1pPr>
            <a:lvl2pPr marL="0" marR="0" lvl="1"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2pPr>
            <a:lvl3pPr marL="0" marR="0" lvl="2"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3pPr>
            <a:lvl4pPr marL="0" marR="0" lvl="3"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4pPr>
            <a:lvl5pPr marL="0" marR="0" lvl="4"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5pPr>
            <a:lvl6pPr marL="0" marR="0" lvl="5"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6pPr>
            <a:lvl7pPr marL="0" marR="0" lvl="6"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7pPr>
            <a:lvl8pPr marL="0" marR="0" lvl="7"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8pPr>
            <a:lvl9pPr marL="0" marR="0" lvl="8"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9pPr>
          </a:lstStyle>
          <a:p>
            <a:pPr marL="0" lvl="0" indent="0" algn="l" rtl="0">
              <a:spcBef>
                <a:spcPts val="0"/>
              </a:spcBef>
              <a:spcAft>
                <a:spcPts val="0"/>
              </a:spcAft>
              <a:buNone/>
            </a:pPr>
            <a:r>
              <a:rPr lang="en-US"/>
              <a:t>7.</a:t>
            </a: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26"/>
        <p:cNvGrpSpPr/>
        <p:nvPr/>
      </p:nvGrpSpPr>
      <p:grpSpPr>
        <a:xfrm>
          <a:off x="0" y="0"/>
          <a:ext cx="0" cy="0"/>
          <a:chOff x="0" y="0"/>
          <a:chExt cx="0" cy="0"/>
        </a:xfrm>
      </p:grpSpPr>
      <p:sp>
        <p:nvSpPr>
          <p:cNvPr id="27" name="Google Shape;27;p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4400" b="0" i="0" u="none" strike="noStrike" cap="none">
                <a:solidFill>
                  <a:schemeClr val="dk2"/>
                </a:solidFill>
                <a:latin typeface="Tahoma"/>
                <a:ea typeface="Tahoma"/>
                <a:cs typeface="Tahoma"/>
                <a:sym typeface="Tahoma"/>
              </a:defRPr>
            </a:lvl1pPr>
            <a:lvl2pPr marR="0" lvl="1" algn="l" rtl="0">
              <a:spcBef>
                <a:spcPts val="0"/>
              </a:spcBef>
              <a:spcAft>
                <a:spcPts val="0"/>
              </a:spcAft>
              <a:buSzPts val="1400"/>
              <a:buNone/>
              <a:defRPr sz="4400" b="0" i="0" u="none" strike="noStrike" cap="none">
                <a:solidFill>
                  <a:schemeClr val="dk2"/>
                </a:solidFill>
                <a:latin typeface="Tahoma"/>
                <a:ea typeface="Tahoma"/>
                <a:cs typeface="Tahoma"/>
                <a:sym typeface="Tahoma"/>
              </a:defRPr>
            </a:lvl2pPr>
            <a:lvl3pPr marR="0" lvl="2" algn="l" rtl="0">
              <a:spcBef>
                <a:spcPts val="0"/>
              </a:spcBef>
              <a:spcAft>
                <a:spcPts val="0"/>
              </a:spcAft>
              <a:buSzPts val="1400"/>
              <a:buNone/>
              <a:defRPr sz="4400" b="0" i="0" u="none" strike="noStrike" cap="none">
                <a:solidFill>
                  <a:schemeClr val="dk2"/>
                </a:solidFill>
                <a:latin typeface="Tahoma"/>
                <a:ea typeface="Tahoma"/>
                <a:cs typeface="Tahoma"/>
                <a:sym typeface="Tahoma"/>
              </a:defRPr>
            </a:lvl3pPr>
            <a:lvl4pPr marR="0" lvl="3" algn="l" rtl="0">
              <a:spcBef>
                <a:spcPts val="0"/>
              </a:spcBef>
              <a:spcAft>
                <a:spcPts val="0"/>
              </a:spcAft>
              <a:buSzPts val="1400"/>
              <a:buNone/>
              <a:defRPr sz="4400" b="0" i="0" u="none" strike="noStrike" cap="none">
                <a:solidFill>
                  <a:schemeClr val="dk2"/>
                </a:solidFill>
                <a:latin typeface="Tahoma"/>
                <a:ea typeface="Tahoma"/>
                <a:cs typeface="Tahoma"/>
                <a:sym typeface="Tahoma"/>
              </a:defRPr>
            </a:lvl4pPr>
            <a:lvl5pPr marR="0" lvl="4" algn="l" rtl="0">
              <a:spcBef>
                <a:spcPts val="0"/>
              </a:spcBef>
              <a:spcAft>
                <a:spcPts val="0"/>
              </a:spcAft>
              <a:buSzPts val="1400"/>
              <a:buNone/>
              <a:defRPr sz="4400" b="0" i="0" u="none" strike="noStrike" cap="none">
                <a:solidFill>
                  <a:schemeClr val="dk2"/>
                </a:solidFill>
                <a:latin typeface="Tahoma"/>
                <a:ea typeface="Tahoma"/>
                <a:cs typeface="Tahoma"/>
                <a:sym typeface="Tahoma"/>
              </a:defRPr>
            </a:lvl5pPr>
            <a:lvl6pPr marR="0" lvl="5" algn="l" rtl="0">
              <a:spcBef>
                <a:spcPts val="0"/>
              </a:spcBef>
              <a:spcAft>
                <a:spcPts val="0"/>
              </a:spcAft>
              <a:buSzPts val="1400"/>
              <a:buNone/>
              <a:defRPr sz="4400" b="0" i="0" u="none" strike="noStrike" cap="none">
                <a:solidFill>
                  <a:schemeClr val="dk2"/>
                </a:solidFill>
                <a:latin typeface="Tahoma"/>
                <a:ea typeface="Tahoma"/>
                <a:cs typeface="Tahoma"/>
                <a:sym typeface="Tahoma"/>
              </a:defRPr>
            </a:lvl6pPr>
            <a:lvl7pPr marR="0" lvl="6" algn="l" rtl="0">
              <a:spcBef>
                <a:spcPts val="0"/>
              </a:spcBef>
              <a:spcAft>
                <a:spcPts val="0"/>
              </a:spcAft>
              <a:buSzPts val="1400"/>
              <a:buNone/>
              <a:defRPr sz="4400" b="0" i="0" u="none" strike="noStrike" cap="none">
                <a:solidFill>
                  <a:schemeClr val="dk2"/>
                </a:solidFill>
                <a:latin typeface="Tahoma"/>
                <a:ea typeface="Tahoma"/>
                <a:cs typeface="Tahoma"/>
                <a:sym typeface="Tahoma"/>
              </a:defRPr>
            </a:lvl7pPr>
            <a:lvl8pPr marR="0" lvl="7" algn="l" rtl="0">
              <a:spcBef>
                <a:spcPts val="0"/>
              </a:spcBef>
              <a:spcAft>
                <a:spcPts val="0"/>
              </a:spcAft>
              <a:buSzPts val="1400"/>
              <a:buNone/>
              <a:defRPr sz="4400" b="0" i="0" u="none" strike="noStrike" cap="none">
                <a:solidFill>
                  <a:schemeClr val="dk2"/>
                </a:solidFill>
                <a:latin typeface="Tahoma"/>
                <a:ea typeface="Tahoma"/>
                <a:cs typeface="Tahoma"/>
                <a:sym typeface="Tahoma"/>
              </a:defRPr>
            </a:lvl8pPr>
            <a:lvl9pPr marR="0" lvl="8" algn="l" rtl="0">
              <a:spcBef>
                <a:spcPts val="0"/>
              </a:spcBef>
              <a:spcAft>
                <a:spcPts val="0"/>
              </a:spcAft>
              <a:buSzPts val="1400"/>
              <a:buNone/>
              <a:defRPr sz="4400" b="0" i="0" u="none" strike="noStrike" cap="none">
                <a:solidFill>
                  <a:schemeClr val="dk2"/>
                </a:solidFill>
                <a:latin typeface="Tahoma"/>
                <a:ea typeface="Tahoma"/>
                <a:cs typeface="Tahoma"/>
                <a:sym typeface="Tahoma"/>
              </a:defRPr>
            </a:lvl9pPr>
          </a:lstStyle>
          <a:p>
            <a:endParaRPr/>
          </a:p>
        </p:txBody>
      </p:sp>
      <p:sp>
        <p:nvSpPr>
          <p:cNvPr id="28" name="Google Shape;28;p6"/>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Autofit/>
          </a:bodyPr>
          <a:lstStyle>
            <a:lvl1pPr marL="457200" marR="0" lvl="0" indent="-228600" algn="l" rtl="0">
              <a:spcBef>
                <a:spcPts val="480"/>
              </a:spcBef>
              <a:spcAft>
                <a:spcPts val="0"/>
              </a:spcAft>
              <a:buClr>
                <a:schemeClr val="folHlink"/>
              </a:buClr>
              <a:buSzPts val="1440"/>
              <a:buFont typeface="Noto Sans Symbols"/>
              <a:buNone/>
              <a:defRPr sz="2400" b="1" i="0" u="none" strike="noStrike" cap="none">
                <a:solidFill>
                  <a:schemeClr val="dk1"/>
                </a:solidFill>
                <a:latin typeface="Tahoma"/>
                <a:ea typeface="Tahoma"/>
                <a:cs typeface="Tahoma"/>
                <a:sym typeface="Tahoma"/>
              </a:defRPr>
            </a:lvl1pPr>
            <a:lvl2pPr marL="914400" marR="0" lvl="1" indent="-228600" algn="l" rtl="0">
              <a:spcBef>
                <a:spcPts val="400"/>
              </a:spcBef>
              <a:spcAft>
                <a:spcPts val="0"/>
              </a:spcAft>
              <a:buClr>
                <a:schemeClr val="hlink"/>
              </a:buClr>
              <a:buSzPts val="1100"/>
              <a:buFont typeface="Noto Sans Symbols"/>
              <a:buNone/>
              <a:defRPr sz="2000" b="1" i="0" u="none" strike="noStrike" cap="none">
                <a:solidFill>
                  <a:schemeClr val="dk1"/>
                </a:solidFill>
                <a:latin typeface="Tahoma"/>
                <a:ea typeface="Tahoma"/>
                <a:cs typeface="Tahoma"/>
                <a:sym typeface="Tahoma"/>
              </a:defRPr>
            </a:lvl2pPr>
            <a:lvl3pPr marL="1371600" marR="0" lvl="2" indent="-228600" algn="l" rtl="0">
              <a:spcBef>
                <a:spcPts val="360"/>
              </a:spcBef>
              <a:spcAft>
                <a:spcPts val="0"/>
              </a:spcAft>
              <a:buClr>
                <a:schemeClr val="folHlink"/>
              </a:buClr>
              <a:buSzPts val="900"/>
              <a:buFont typeface="Noto Sans Symbols"/>
              <a:buNone/>
              <a:defRPr sz="1800" b="1" i="0" u="none" strike="noStrike" cap="none">
                <a:solidFill>
                  <a:schemeClr val="dk1"/>
                </a:solidFill>
                <a:latin typeface="Tahoma"/>
                <a:ea typeface="Tahoma"/>
                <a:cs typeface="Tahoma"/>
                <a:sym typeface="Tahoma"/>
              </a:defRPr>
            </a:lvl3pPr>
            <a:lvl4pPr marL="1828800" marR="0" lvl="3" indent="-228600" algn="l" rtl="0">
              <a:spcBef>
                <a:spcPts val="320"/>
              </a:spcBef>
              <a:spcAft>
                <a:spcPts val="0"/>
              </a:spcAft>
              <a:buClr>
                <a:schemeClr val="accent2"/>
              </a:buClr>
              <a:buSzPts val="880"/>
              <a:buFont typeface="Noto Sans Symbols"/>
              <a:buNone/>
              <a:defRPr sz="1600" b="1" i="0" u="none" strike="noStrike" cap="none">
                <a:solidFill>
                  <a:schemeClr val="dk1"/>
                </a:solidFill>
                <a:latin typeface="Tahoma"/>
                <a:ea typeface="Tahoma"/>
                <a:cs typeface="Tahoma"/>
                <a:sym typeface="Tahoma"/>
              </a:defRPr>
            </a:lvl4pPr>
            <a:lvl5pPr marL="2286000" marR="0" lvl="4" indent="-228600" algn="l" rtl="0">
              <a:spcBef>
                <a:spcPts val="320"/>
              </a:spcBef>
              <a:spcAft>
                <a:spcPts val="0"/>
              </a:spcAft>
              <a:buClr>
                <a:schemeClr val="accent1"/>
              </a:buClr>
              <a:buSzPts val="800"/>
              <a:buFont typeface="Noto Sans Symbols"/>
              <a:buNone/>
              <a:defRPr sz="1600" b="1" i="0" u="none" strike="noStrike" cap="none">
                <a:solidFill>
                  <a:schemeClr val="dk1"/>
                </a:solidFill>
                <a:latin typeface="Tahoma"/>
                <a:ea typeface="Tahoma"/>
                <a:cs typeface="Tahoma"/>
                <a:sym typeface="Tahoma"/>
              </a:defRPr>
            </a:lvl5pPr>
            <a:lvl6pPr marL="2743200" marR="0" lvl="5" indent="-228600" algn="l" rtl="0">
              <a:spcBef>
                <a:spcPts val="320"/>
              </a:spcBef>
              <a:spcAft>
                <a:spcPts val="0"/>
              </a:spcAft>
              <a:buClr>
                <a:schemeClr val="accent1"/>
              </a:buClr>
              <a:buSzPts val="800"/>
              <a:buFont typeface="Noto Sans Symbols"/>
              <a:buNone/>
              <a:defRPr sz="1600" b="1" i="0" u="none" strike="noStrike" cap="none">
                <a:solidFill>
                  <a:schemeClr val="dk1"/>
                </a:solidFill>
                <a:latin typeface="Tahoma"/>
                <a:ea typeface="Tahoma"/>
                <a:cs typeface="Tahoma"/>
                <a:sym typeface="Tahoma"/>
              </a:defRPr>
            </a:lvl6pPr>
            <a:lvl7pPr marL="3200400" marR="0" lvl="6" indent="-228600" algn="l" rtl="0">
              <a:spcBef>
                <a:spcPts val="320"/>
              </a:spcBef>
              <a:spcAft>
                <a:spcPts val="0"/>
              </a:spcAft>
              <a:buClr>
                <a:schemeClr val="accent1"/>
              </a:buClr>
              <a:buSzPts val="800"/>
              <a:buFont typeface="Noto Sans Symbols"/>
              <a:buNone/>
              <a:defRPr sz="1600" b="1" i="0" u="none" strike="noStrike" cap="none">
                <a:solidFill>
                  <a:schemeClr val="dk1"/>
                </a:solidFill>
                <a:latin typeface="Tahoma"/>
                <a:ea typeface="Tahoma"/>
                <a:cs typeface="Tahoma"/>
                <a:sym typeface="Tahoma"/>
              </a:defRPr>
            </a:lvl7pPr>
            <a:lvl8pPr marL="3657600" marR="0" lvl="7" indent="-228600" algn="l" rtl="0">
              <a:spcBef>
                <a:spcPts val="320"/>
              </a:spcBef>
              <a:spcAft>
                <a:spcPts val="0"/>
              </a:spcAft>
              <a:buClr>
                <a:schemeClr val="accent1"/>
              </a:buClr>
              <a:buSzPts val="800"/>
              <a:buFont typeface="Noto Sans Symbols"/>
              <a:buNone/>
              <a:defRPr sz="1600" b="1" i="0" u="none" strike="noStrike" cap="none">
                <a:solidFill>
                  <a:schemeClr val="dk1"/>
                </a:solidFill>
                <a:latin typeface="Tahoma"/>
                <a:ea typeface="Tahoma"/>
                <a:cs typeface="Tahoma"/>
                <a:sym typeface="Tahoma"/>
              </a:defRPr>
            </a:lvl8pPr>
            <a:lvl9pPr marL="4114800" marR="0" lvl="8" indent="-228600" algn="l" rtl="0">
              <a:spcBef>
                <a:spcPts val="320"/>
              </a:spcBef>
              <a:spcAft>
                <a:spcPts val="0"/>
              </a:spcAft>
              <a:buClr>
                <a:schemeClr val="accent1"/>
              </a:buClr>
              <a:buSzPts val="800"/>
              <a:buFont typeface="Noto Sans Symbols"/>
              <a:buNone/>
              <a:defRPr sz="1600" b="1" i="0" u="none" strike="noStrike" cap="none">
                <a:solidFill>
                  <a:schemeClr val="dk1"/>
                </a:solidFill>
                <a:latin typeface="Tahoma"/>
                <a:ea typeface="Tahoma"/>
                <a:cs typeface="Tahoma"/>
                <a:sym typeface="Tahoma"/>
              </a:defRPr>
            </a:lvl9pPr>
          </a:lstStyle>
          <a:p>
            <a:endParaRPr/>
          </a:p>
        </p:txBody>
      </p:sp>
      <p:sp>
        <p:nvSpPr>
          <p:cNvPr id="29" name="Google Shape;29;p6"/>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Autofit/>
          </a:bodyPr>
          <a:lstStyle>
            <a:lvl1pPr marL="457200" marR="0" lvl="0" indent="-320040" algn="l" rtl="0">
              <a:spcBef>
                <a:spcPts val="480"/>
              </a:spcBef>
              <a:spcAft>
                <a:spcPts val="0"/>
              </a:spcAft>
              <a:buClr>
                <a:schemeClr val="folHlink"/>
              </a:buClr>
              <a:buSzPts val="1440"/>
              <a:buFont typeface="Noto Sans Symbols"/>
              <a:buChar char="■"/>
              <a:defRPr sz="2400" b="0" i="0" u="none" strike="noStrike" cap="none">
                <a:solidFill>
                  <a:schemeClr val="dk1"/>
                </a:solidFill>
                <a:latin typeface="Tahoma"/>
                <a:ea typeface="Tahoma"/>
                <a:cs typeface="Tahoma"/>
                <a:sym typeface="Tahoma"/>
              </a:defRPr>
            </a:lvl1pPr>
            <a:lvl2pPr marL="914400" marR="0" lvl="1" indent="-298450" algn="l" rtl="0">
              <a:spcBef>
                <a:spcPts val="400"/>
              </a:spcBef>
              <a:spcAft>
                <a:spcPts val="0"/>
              </a:spcAft>
              <a:buClr>
                <a:schemeClr val="hlink"/>
              </a:buClr>
              <a:buSzPts val="1100"/>
              <a:buFont typeface="Noto Sans Symbols"/>
              <a:buChar char="■"/>
              <a:defRPr sz="2000" b="0" i="0" u="none" strike="noStrike" cap="none">
                <a:solidFill>
                  <a:schemeClr val="dk1"/>
                </a:solidFill>
                <a:latin typeface="Tahoma"/>
                <a:ea typeface="Tahoma"/>
                <a:cs typeface="Tahoma"/>
                <a:sym typeface="Tahoma"/>
              </a:defRPr>
            </a:lvl2pPr>
            <a:lvl3pPr marL="1371600" marR="0" lvl="2" indent="-285750" algn="l" rtl="0">
              <a:spcBef>
                <a:spcPts val="360"/>
              </a:spcBef>
              <a:spcAft>
                <a:spcPts val="0"/>
              </a:spcAft>
              <a:buClr>
                <a:schemeClr val="folHlink"/>
              </a:buClr>
              <a:buSzPts val="900"/>
              <a:buFont typeface="Noto Sans Symbols"/>
              <a:buChar char="■"/>
              <a:defRPr sz="1800" b="0" i="0" u="none" strike="noStrike" cap="none">
                <a:solidFill>
                  <a:schemeClr val="dk1"/>
                </a:solidFill>
                <a:latin typeface="Tahoma"/>
                <a:ea typeface="Tahoma"/>
                <a:cs typeface="Tahoma"/>
                <a:sym typeface="Tahoma"/>
              </a:defRPr>
            </a:lvl3pPr>
            <a:lvl4pPr marL="1828800" marR="0" lvl="3" indent="-284480" algn="l" rtl="0">
              <a:spcBef>
                <a:spcPts val="320"/>
              </a:spcBef>
              <a:spcAft>
                <a:spcPts val="0"/>
              </a:spcAft>
              <a:buClr>
                <a:schemeClr val="accent2"/>
              </a:buClr>
              <a:buSzPts val="880"/>
              <a:buFont typeface="Noto Sans Symbols"/>
              <a:buChar char="■"/>
              <a:defRPr sz="1600" b="0" i="0" u="none" strike="noStrike" cap="none">
                <a:solidFill>
                  <a:schemeClr val="dk1"/>
                </a:solidFill>
                <a:latin typeface="Tahoma"/>
                <a:ea typeface="Tahoma"/>
                <a:cs typeface="Tahoma"/>
                <a:sym typeface="Tahoma"/>
              </a:defRPr>
            </a:lvl4pPr>
            <a:lvl5pPr marL="2286000" marR="0" lvl="4" indent="-279400" algn="l" rtl="0">
              <a:spcBef>
                <a:spcPts val="320"/>
              </a:spcBef>
              <a:spcAft>
                <a:spcPts val="0"/>
              </a:spcAft>
              <a:buClr>
                <a:schemeClr val="accent1"/>
              </a:buClr>
              <a:buSzPts val="800"/>
              <a:buFont typeface="Noto Sans Symbols"/>
              <a:buChar char="■"/>
              <a:defRPr sz="1600" b="0" i="0" u="none" strike="noStrike" cap="none">
                <a:solidFill>
                  <a:schemeClr val="dk1"/>
                </a:solidFill>
                <a:latin typeface="Tahoma"/>
                <a:ea typeface="Tahoma"/>
                <a:cs typeface="Tahoma"/>
                <a:sym typeface="Tahoma"/>
              </a:defRPr>
            </a:lvl5pPr>
            <a:lvl6pPr marL="2743200" marR="0" lvl="5" indent="-279400" algn="l" rtl="0">
              <a:spcBef>
                <a:spcPts val="320"/>
              </a:spcBef>
              <a:spcAft>
                <a:spcPts val="0"/>
              </a:spcAft>
              <a:buClr>
                <a:schemeClr val="accent1"/>
              </a:buClr>
              <a:buSzPts val="800"/>
              <a:buFont typeface="Noto Sans Symbols"/>
              <a:buChar char="■"/>
              <a:defRPr sz="1600" b="0" i="0" u="none" strike="noStrike" cap="none">
                <a:solidFill>
                  <a:schemeClr val="dk1"/>
                </a:solidFill>
                <a:latin typeface="Tahoma"/>
                <a:ea typeface="Tahoma"/>
                <a:cs typeface="Tahoma"/>
                <a:sym typeface="Tahoma"/>
              </a:defRPr>
            </a:lvl6pPr>
            <a:lvl7pPr marL="3200400" marR="0" lvl="6" indent="-279400" algn="l" rtl="0">
              <a:spcBef>
                <a:spcPts val="320"/>
              </a:spcBef>
              <a:spcAft>
                <a:spcPts val="0"/>
              </a:spcAft>
              <a:buClr>
                <a:schemeClr val="accent1"/>
              </a:buClr>
              <a:buSzPts val="800"/>
              <a:buFont typeface="Noto Sans Symbols"/>
              <a:buChar char="■"/>
              <a:defRPr sz="1600" b="0" i="0" u="none" strike="noStrike" cap="none">
                <a:solidFill>
                  <a:schemeClr val="dk1"/>
                </a:solidFill>
                <a:latin typeface="Tahoma"/>
                <a:ea typeface="Tahoma"/>
                <a:cs typeface="Tahoma"/>
                <a:sym typeface="Tahoma"/>
              </a:defRPr>
            </a:lvl7pPr>
            <a:lvl8pPr marL="3657600" marR="0" lvl="7" indent="-279400" algn="l" rtl="0">
              <a:spcBef>
                <a:spcPts val="320"/>
              </a:spcBef>
              <a:spcAft>
                <a:spcPts val="0"/>
              </a:spcAft>
              <a:buClr>
                <a:schemeClr val="accent1"/>
              </a:buClr>
              <a:buSzPts val="800"/>
              <a:buFont typeface="Noto Sans Symbols"/>
              <a:buChar char="■"/>
              <a:defRPr sz="1600" b="0" i="0" u="none" strike="noStrike" cap="none">
                <a:solidFill>
                  <a:schemeClr val="dk1"/>
                </a:solidFill>
                <a:latin typeface="Tahoma"/>
                <a:ea typeface="Tahoma"/>
                <a:cs typeface="Tahoma"/>
                <a:sym typeface="Tahoma"/>
              </a:defRPr>
            </a:lvl8pPr>
            <a:lvl9pPr marL="4114800" marR="0" lvl="8" indent="-279400" algn="l" rtl="0">
              <a:spcBef>
                <a:spcPts val="320"/>
              </a:spcBef>
              <a:spcAft>
                <a:spcPts val="0"/>
              </a:spcAft>
              <a:buClr>
                <a:schemeClr val="accent1"/>
              </a:buClr>
              <a:buSzPts val="800"/>
              <a:buFont typeface="Noto Sans Symbols"/>
              <a:buChar char="■"/>
              <a:defRPr sz="1600" b="0" i="0" u="none" strike="noStrike" cap="none">
                <a:solidFill>
                  <a:schemeClr val="dk1"/>
                </a:solidFill>
                <a:latin typeface="Tahoma"/>
                <a:ea typeface="Tahoma"/>
                <a:cs typeface="Tahoma"/>
                <a:sym typeface="Tahoma"/>
              </a:defRPr>
            </a:lvl9pPr>
          </a:lstStyle>
          <a:p>
            <a:endParaRPr/>
          </a:p>
        </p:txBody>
      </p:sp>
      <p:sp>
        <p:nvSpPr>
          <p:cNvPr id="30" name="Google Shape;30;p6"/>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Autofit/>
          </a:bodyPr>
          <a:lstStyle>
            <a:lvl1pPr marL="457200" marR="0" lvl="0" indent="-228600" algn="l" rtl="0">
              <a:spcBef>
                <a:spcPts val="480"/>
              </a:spcBef>
              <a:spcAft>
                <a:spcPts val="0"/>
              </a:spcAft>
              <a:buClr>
                <a:schemeClr val="folHlink"/>
              </a:buClr>
              <a:buSzPts val="1440"/>
              <a:buFont typeface="Noto Sans Symbols"/>
              <a:buNone/>
              <a:defRPr sz="2400" b="1" i="0" u="none" strike="noStrike" cap="none">
                <a:solidFill>
                  <a:schemeClr val="dk1"/>
                </a:solidFill>
                <a:latin typeface="Tahoma"/>
                <a:ea typeface="Tahoma"/>
                <a:cs typeface="Tahoma"/>
                <a:sym typeface="Tahoma"/>
              </a:defRPr>
            </a:lvl1pPr>
            <a:lvl2pPr marL="914400" marR="0" lvl="1" indent="-228600" algn="l" rtl="0">
              <a:spcBef>
                <a:spcPts val="400"/>
              </a:spcBef>
              <a:spcAft>
                <a:spcPts val="0"/>
              </a:spcAft>
              <a:buClr>
                <a:schemeClr val="hlink"/>
              </a:buClr>
              <a:buSzPts val="1100"/>
              <a:buFont typeface="Noto Sans Symbols"/>
              <a:buNone/>
              <a:defRPr sz="2000" b="1" i="0" u="none" strike="noStrike" cap="none">
                <a:solidFill>
                  <a:schemeClr val="dk1"/>
                </a:solidFill>
                <a:latin typeface="Tahoma"/>
                <a:ea typeface="Tahoma"/>
                <a:cs typeface="Tahoma"/>
                <a:sym typeface="Tahoma"/>
              </a:defRPr>
            </a:lvl2pPr>
            <a:lvl3pPr marL="1371600" marR="0" lvl="2" indent="-228600" algn="l" rtl="0">
              <a:spcBef>
                <a:spcPts val="360"/>
              </a:spcBef>
              <a:spcAft>
                <a:spcPts val="0"/>
              </a:spcAft>
              <a:buClr>
                <a:schemeClr val="folHlink"/>
              </a:buClr>
              <a:buSzPts val="900"/>
              <a:buFont typeface="Noto Sans Symbols"/>
              <a:buNone/>
              <a:defRPr sz="1800" b="1" i="0" u="none" strike="noStrike" cap="none">
                <a:solidFill>
                  <a:schemeClr val="dk1"/>
                </a:solidFill>
                <a:latin typeface="Tahoma"/>
                <a:ea typeface="Tahoma"/>
                <a:cs typeface="Tahoma"/>
                <a:sym typeface="Tahoma"/>
              </a:defRPr>
            </a:lvl3pPr>
            <a:lvl4pPr marL="1828800" marR="0" lvl="3" indent="-228600" algn="l" rtl="0">
              <a:spcBef>
                <a:spcPts val="320"/>
              </a:spcBef>
              <a:spcAft>
                <a:spcPts val="0"/>
              </a:spcAft>
              <a:buClr>
                <a:schemeClr val="accent2"/>
              </a:buClr>
              <a:buSzPts val="880"/>
              <a:buFont typeface="Noto Sans Symbols"/>
              <a:buNone/>
              <a:defRPr sz="1600" b="1" i="0" u="none" strike="noStrike" cap="none">
                <a:solidFill>
                  <a:schemeClr val="dk1"/>
                </a:solidFill>
                <a:latin typeface="Tahoma"/>
                <a:ea typeface="Tahoma"/>
                <a:cs typeface="Tahoma"/>
                <a:sym typeface="Tahoma"/>
              </a:defRPr>
            </a:lvl4pPr>
            <a:lvl5pPr marL="2286000" marR="0" lvl="4" indent="-228600" algn="l" rtl="0">
              <a:spcBef>
                <a:spcPts val="320"/>
              </a:spcBef>
              <a:spcAft>
                <a:spcPts val="0"/>
              </a:spcAft>
              <a:buClr>
                <a:schemeClr val="accent1"/>
              </a:buClr>
              <a:buSzPts val="800"/>
              <a:buFont typeface="Noto Sans Symbols"/>
              <a:buNone/>
              <a:defRPr sz="1600" b="1" i="0" u="none" strike="noStrike" cap="none">
                <a:solidFill>
                  <a:schemeClr val="dk1"/>
                </a:solidFill>
                <a:latin typeface="Tahoma"/>
                <a:ea typeface="Tahoma"/>
                <a:cs typeface="Tahoma"/>
                <a:sym typeface="Tahoma"/>
              </a:defRPr>
            </a:lvl5pPr>
            <a:lvl6pPr marL="2743200" marR="0" lvl="5" indent="-228600" algn="l" rtl="0">
              <a:spcBef>
                <a:spcPts val="320"/>
              </a:spcBef>
              <a:spcAft>
                <a:spcPts val="0"/>
              </a:spcAft>
              <a:buClr>
                <a:schemeClr val="accent1"/>
              </a:buClr>
              <a:buSzPts val="800"/>
              <a:buFont typeface="Noto Sans Symbols"/>
              <a:buNone/>
              <a:defRPr sz="1600" b="1" i="0" u="none" strike="noStrike" cap="none">
                <a:solidFill>
                  <a:schemeClr val="dk1"/>
                </a:solidFill>
                <a:latin typeface="Tahoma"/>
                <a:ea typeface="Tahoma"/>
                <a:cs typeface="Tahoma"/>
                <a:sym typeface="Tahoma"/>
              </a:defRPr>
            </a:lvl6pPr>
            <a:lvl7pPr marL="3200400" marR="0" lvl="6" indent="-228600" algn="l" rtl="0">
              <a:spcBef>
                <a:spcPts val="320"/>
              </a:spcBef>
              <a:spcAft>
                <a:spcPts val="0"/>
              </a:spcAft>
              <a:buClr>
                <a:schemeClr val="accent1"/>
              </a:buClr>
              <a:buSzPts val="800"/>
              <a:buFont typeface="Noto Sans Symbols"/>
              <a:buNone/>
              <a:defRPr sz="1600" b="1" i="0" u="none" strike="noStrike" cap="none">
                <a:solidFill>
                  <a:schemeClr val="dk1"/>
                </a:solidFill>
                <a:latin typeface="Tahoma"/>
                <a:ea typeface="Tahoma"/>
                <a:cs typeface="Tahoma"/>
                <a:sym typeface="Tahoma"/>
              </a:defRPr>
            </a:lvl7pPr>
            <a:lvl8pPr marL="3657600" marR="0" lvl="7" indent="-228600" algn="l" rtl="0">
              <a:spcBef>
                <a:spcPts val="320"/>
              </a:spcBef>
              <a:spcAft>
                <a:spcPts val="0"/>
              </a:spcAft>
              <a:buClr>
                <a:schemeClr val="accent1"/>
              </a:buClr>
              <a:buSzPts val="800"/>
              <a:buFont typeface="Noto Sans Symbols"/>
              <a:buNone/>
              <a:defRPr sz="1600" b="1" i="0" u="none" strike="noStrike" cap="none">
                <a:solidFill>
                  <a:schemeClr val="dk1"/>
                </a:solidFill>
                <a:latin typeface="Tahoma"/>
                <a:ea typeface="Tahoma"/>
                <a:cs typeface="Tahoma"/>
                <a:sym typeface="Tahoma"/>
              </a:defRPr>
            </a:lvl8pPr>
            <a:lvl9pPr marL="4114800" marR="0" lvl="8" indent="-228600" algn="l" rtl="0">
              <a:spcBef>
                <a:spcPts val="320"/>
              </a:spcBef>
              <a:spcAft>
                <a:spcPts val="0"/>
              </a:spcAft>
              <a:buClr>
                <a:schemeClr val="accent1"/>
              </a:buClr>
              <a:buSzPts val="800"/>
              <a:buFont typeface="Noto Sans Symbols"/>
              <a:buNone/>
              <a:defRPr sz="1600" b="1" i="0" u="none" strike="noStrike" cap="none">
                <a:solidFill>
                  <a:schemeClr val="dk1"/>
                </a:solidFill>
                <a:latin typeface="Tahoma"/>
                <a:ea typeface="Tahoma"/>
                <a:cs typeface="Tahoma"/>
                <a:sym typeface="Tahoma"/>
              </a:defRPr>
            </a:lvl9pPr>
          </a:lstStyle>
          <a:p>
            <a:endParaRPr/>
          </a:p>
        </p:txBody>
      </p:sp>
      <p:sp>
        <p:nvSpPr>
          <p:cNvPr id="31" name="Google Shape;31;p6"/>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Autofit/>
          </a:bodyPr>
          <a:lstStyle>
            <a:lvl1pPr marL="457200" marR="0" lvl="0" indent="-320040" algn="l" rtl="0">
              <a:spcBef>
                <a:spcPts val="480"/>
              </a:spcBef>
              <a:spcAft>
                <a:spcPts val="0"/>
              </a:spcAft>
              <a:buClr>
                <a:schemeClr val="folHlink"/>
              </a:buClr>
              <a:buSzPts val="1440"/>
              <a:buFont typeface="Noto Sans Symbols"/>
              <a:buChar char="■"/>
              <a:defRPr sz="2400" b="0" i="0" u="none" strike="noStrike" cap="none">
                <a:solidFill>
                  <a:schemeClr val="dk1"/>
                </a:solidFill>
                <a:latin typeface="Tahoma"/>
                <a:ea typeface="Tahoma"/>
                <a:cs typeface="Tahoma"/>
                <a:sym typeface="Tahoma"/>
              </a:defRPr>
            </a:lvl1pPr>
            <a:lvl2pPr marL="914400" marR="0" lvl="1" indent="-298450" algn="l" rtl="0">
              <a:spcBef>
                <a:spcPts val="400"/>
              </a:spcBef>
              <a:spcAft>
                <a:spcPts val="0"/>
              </a:spcAft>
              <a:buClr>
                <a:schemeClr val="hlink"/>
              </a:buClr>
              <a:buSzPts val="1100"/>
              <a:buFont typeface="Noto Sans Symbols"/>
              <a:buChar char="■"/>
              <a:defRPr sz="2000" b="0" i="0" u="none" strike="noStrike" cap="none">
                <a:solidFill>
                  <a:schemeClr val="dk1"/>
                </a:solidFill>
                <a:latin typeface="Tahoma"/>
                <a:ea typeface="Tahoma"/>
                <a:cs typeface="Tahoma"/>
                <a:sym typeface="Tahoma"/>
              </a:defRPr>
            </a:lvl2pPr>
            <a:lvl3pPr marL="1371600" marR="0" lvl="2" indent="-285750" algn="l" rtl="0">
              <a:spcBef>
                <a:spcPts val="360"/>
              </a:spcBef>
              <a:spcAft>
                <a:spcPts val="0"/>
              </a:spcAft>
              <a:buClr>
                <a:schemeClr val="folHlink"/>
              </a:buClr>
              <a:buSzPts val="900"/>
              <a:buFont typeface="Noto Sans Symbols"/>
              <a:buChar char="■"/>
              <a:defRPr sz="1800" b="0" i="0" u="none" strike="noStrike" cap="none">
                <a:solidFill>
                  <a:schemeClr val="dk1"/>
                </a:solidFill>
                <a:latin typeface="Tahoma"/>
                <a:ea typeface="Tahoma"/>
                <a:cs typeface="Tahoma"/>
                <a:sym typeface="Tahoma"/>
              </a:defRPr>
            </a:lvl3pPr>
            <a:lvl4pPr marL="1828800" marR="0" lvl="3" indent="-284480" algn="l" rtl="0">
              <a:spcBef>
                <a:spcPts val="320"/>
              </a:spcBef>
              <a:spcAft>
                <a:spcPts val="0"/>
              </a:spcAft>
              <a:buClr>
                <a:schemeClr val="accent2"/>
              </a:buClr>
              <a:buSzPts val="880"/>
              <a:buFont typeface="Noto Sans Symbols"/>
              <a:buChar char="■"/>
              <a:defRPr sz="1600" b="0" i="0" u="none" strike="noStrike" cap="none">
                <a:solidFill>
                  <a:schemeClr val="dk1"/>
                </a:solidFill>
                <a:latin typeface="Tahoma"/>
                <a:ea typeface="Tahoma"/>
                <a:cs typeface="Tahoma"/>
                <a:sym typeface="Tahoma"/>
              </a:defRPr>
            </a:lvl4pPr>
            <a:lvl5pPr marL="2286000" marR="0" lvl="4" indent="-279400" algn="l" rtl="0">
              <a:spcBef>
                <a:spcPts val="320"/>
              </a:spcBef>
              <a:spcAft>
                <a:spcPts val="0"/>
              </a:spcAft>
              <a:buClr>
                <a:schemeClr val="accent1"/>
              </a:buClr>
              <a:buSzPts val="800"/>
              <a:buFont typeface="Noto Sans Symbols"/>
              <a:buChar char="■"/>
              <a:defRPr sz="1600" b="0" i="0" u="none" strike="noStrike" cap="none">
                <a:solidFill>
                  <a:schemeClr val="dk1"/>
                </a:solidFill>
                <a:latin typeface="Tahoma"/>
                <a:ea typeface="Tahoma"/>
                <a:cs typeface="Tahoma"/>
                <a:sym typeface="Tahoma"/>
              </a:defRPr>
            </a:lvl5pPr>
            <a:lvl6pPr marL="2743200" marR="0" lvl="5" indent="-279400" algn="l" rtl="0">
              <a:spcBef>
                <a:spcPts val="320"/>
              </a:spcBef>
              <a:spcAft>
                <a:spcPts val="0"/>
              </a:spcAft>
              <a:buClr>
                <a:schemeClr val="accent1"/>
              </a:buClr>
              <a:buSzPts val="800"/>
              <a:buFont typeface="Noto Sans Symbols"/>
              <a:buChar char="■"/>
              <a:defRPr sz="1600" b="0" i="0" u="none" strike="noStrike" cap="none">
                <a:solidFill>
                  <a:schemeClr val="dk1"/>
                </a:solidFill>
                <a:latin typeface="Tahoma"/>
                <a:ea typeface="Tahoma"/>
                <a:cs typeface="Tahoma"/>
                <a:sym typeface="Tahoma"/>
              </a:defRPr>
            </a:lvl6pPr>
            <a:lvl7pPr marL="3200400" marR="0" lvl="6" indent="-279400" algn="l" rtl="0">
              <a:spcBef>
                <a:spcPts val="320"/>
              </a:spcBef>
              <a:spcAft>
                <a:spcPts val="0"/>
              </a:spcAft>
              <a:buClr>
                <a:schemeClr val="accent1"/>
              </a:buClr>
              <a:buSzPts val="800"/>
              <a:buFont typeface="Noto Sans Symbols"/>
              <a:buChar char="■"/>
              <a:defRPr sz="1600" b="0" i="0" u="none" strike="noStrike" cap="none">
                <a:solidFill>
                  <a:schemeClr val="dk1"/>
                </a:solidFill>
                <a:latin typeface="Tahoma"/>
                <a:ea typeface="Tahoma"/>
                <a:cs typeface="Tahoma"/>
                <a:sym typeface="Tahoma"/>
              </a:defRPr>
            </a:lvl7pPr>
            <a:lvl8pPr marL="3657600" marR="0" lvl="7" indent="-279400" algn="l" rtl="0">
              <a:spcBef>
                <a:spcPts val="320"/>
              </a:spcBef>
              <a:spcAft>
                <a:spcPts val="0"/>
              </a:spcAft>
              <a:buClr>
                <a:schemeClr val="accent1"/>
              </a:buClr>
              <a:buSzPts val="800"/>
              <a:buFont typeface="Noto Sans Symbols"/>
              <a:buChar char="■"/>
              <a:defRPr sz="1600" b="0" i="0" u="none" strike="noStrike" cap="none">
                <a:solidFill>
                  <a:schemeClr val="dk1"/>
                </a:solidFill>
                <a:latin typeface="Tahoma"/>
                <a:ea typeface="Tahoma"/>
                <a:cs typeface="Tahoma"/>
                <a:sym typeface="Tahoma"/>
              </a:defRPr>
            </a:lvl8pPr>
            <a:lvl9pPr marL="4114800" marR="0" lvl="8" indent="-279400" algn="l" rtl="0">
              <a:spcBef>
                <a:spcPts val="320"/>
              </a:spcBef>
              <a:spcAft>
                <a:spcPts val="0"/>
              </a:spcAft>
              <a:buClr>
                <a:schemeClr val="accent1"/>
              </a:buClr>
              <a:buSzPts val="800"/>
              <a:buFont typeface="Noto Sans Symbols"/>
              <a:buChar char="■"/>
              <a:defRPr sz="1600" b="0" i="0" u="none" strike="noStrike" cap="none">
                <a:solidFill>
                  <a:schemeClr val="dk1"/>
                </a:solidFill>
                <a:latin typeface="Tahoma"/>
                <a:ea typeface="Tahoma"/>
                <a:cs typeface="Tahoma"/>
                <a:sym typeface="Tahoma"/>
              </a:defRPr>
            </a:lvl9pPr>
          </a:lstStyle>
          <a:p>
            <a:endParaRPr/>
          </a:p>
        </p:txBody>
      </p:sp>
      <p:sp>
        <p:nvSpPr>
          <p:cNvPr id="32" name="Google Shape;32;p6"/>
          <p:cNvSpPr txBox="1">
            <a:spLocks noGrp="1"/>
          </p:cNvSpPr>
          <p:nvPr>
            <p:ph type="sldNum" idx="12"/>
          </p:nvPr>
        </p:nvSpPr>
        <p:spPr>
          <a:xfrm>
            <a:off x="0" y="6400800"/>
            <a:ext cx="1905000" cy="457200"/>
          </a:xfrm>
          <a:prstGeom prst="rect">
            <a:avLst/>
          </a:prstGeom>
          <a:noFill/>
          <a:ln>
            <a:noFill/>
          </a:ln>
        </p:spPr>
        <p:txBody>
          <a:bodyPr spcFirstLastPara="1" wrap="square" lIns="91425" tIns="45700" rIns="91425" bIns="45700" anchor="b" anchorCtr="0">
            <a:noAutofit/>
          </a:bodyPr>
          <a:lstStyle>
            <a:lvl1pPr marL="0" marR="0" lvl="0"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1pPr>
            <a:lvl2pPr marL="0" marR="0" lvl="1"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2pPr>
            <a:lvl3pPr marL="0" marR="0" lvl="2"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3pPr>
            <a:lvl4pPr marL="0" marR="0" lvl="3"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4pPr>
            <a:lvl5pPr marL="0" marR="0" lvl="4"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5pPr>
            <a:lvl6pPr marL="0" marR="0" lvl="5"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6pPr>
            <a:lvl7pPr marL="0" marR="0" lvl="6"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7pPr>
            <a:lvl8pPr marL="0" marR="0" lvl="7"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8pPr>
            <a:lvl9pPr marL="0" marR="0" lvl="8"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9pPr>
          </a:lstStyle>
          <a:p>
            <a:pPr marL="0" lvl="0" indent="0" algn="l" rtl="0">
              <a:spcBef>
                <a:spcPts val="0"/>
              </a:spcBef>
              <a:spcAft>
                <a:spcPts val="0"/>
              </a:spcAft>
              <a:buNone/>
            </a:pPr>
            <a:r>
              <a:rPr lang="en-US"/>
              <a:t>7.</a:t>
            </a: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3"/>
        <p:cNvGrpSpPr/>
        <p:nvPr/>
      </p:nvGrpSpPr>
      <p:grpSpPr>
        <a:xfrm>
          <a:off x="0" y="0"/>
          <a:ext cx="0" cy="0"/>
          <a:chOff x="0" y="0"/>
          <a:chExt cx="0" cy="0"/>
        </a:xfrm>
      </p:grpSpPr>
      <p:sp>
        <p:nvSpPr>
          <p:cNvPr id="34" name="Google Shape;34;p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4400" b="0" i="0" u="none" strike="noStrike" cap="none">
                <a:solidFill>
                  <a:schemeClr val="dk2"/>
                </a:solidFill>
                <a:latin typeface="Tahoma"/>
                <a:ea typeface="Tahoma"/>
                <a:cs typeface="Tahoma"/>
                <a:sym typeface="Tahoma"/>
              </a:defRPr>
            </a:lvl1pPr>
            <a:lvl2pPr marR="0" lvl="1" algn="l" rtl="0">
              <a:spcBef>
                <a:spcPts val="0"/>
              </a:spcBef>
              <a:spcAft>
                <a:spcPts val="0"/>
              </a:spcAft>
              <a:buSzPts val="1400"/>
              <a:buNone/>
              <a:defRPr sz="4400" b="0" i="0" u="none" strike="noStrike" cap="none">
                <a:solidFill>
                  <a:schemeClr val="dk2"/>
                </a:solidFill>
                <a:latin typeface="Tahoma"/>
                <a:ea typeface="Tahoma"/>
                <a:cs typeface="Tahoma"/>
                <a:sym typeface="Tahoma"/>
              </a:defRPr>
            </a:lvl2pPr>
            <a:lvl3pPr marR="0" lvl="2" algn="l" rtl="0">
              <a:spcBef>
                <a:spcPts val="0"/>
              </a:spcBef>
              <a:spcAft>
                <a:spcPts val="0"/>
              </a:spcAft>
              <a:buSzPts val="1400"/>
              <a:buNone/>
              <a:defRPr sz="4400" b="0" i="0" u="none" strike="noStrike" cap="none">
                <a:solidFill>
                  <a:schemeClr val="dk2"/>
                </a:solidFill>
                <a:latin typeface="Tahoma"/>
                <a:ea typeface="Tahoma"/>
                <a:cs typeface="Tahoma"/>
                <a:sym typeface="Tahoma"/>
              </a:defRPr>
            </a:lvl3pPr>
            <a:lvl4pPr marR="0" lvl="3" algn="l" rtl="0">
              <a:spcBef>
                <a:spcPts val="0"/>
              </a:spcBef>
              <a:spcAft>
                <a:spcPts val="0"/>
              </a:spcAft>
              <a:buSzPts val="1400"/>
              <a:buNone/>
              <a:defRPr sz="4400" b="0" i="0" u="none" strike="noStrike" cap="none">
                <a:solidFill>
                  <a:schemeClr val="dk2"/>
                </a:solidFill>
                <a:latin typeface="Tahoma"/>
                <a:ea typeface="Tahoma"/>
                <a:cs typeface="Tahoma"/>
                <a:sym typeface="Tahoma"/>
              </a:defRPr>
            </a:lvl4pPr>
            <a:lvl5pPr marR="0" lvl="4" algn="l" rtl="0">
              <a:spcBef>
                <a:spcPts val="0"/>
              </a:spcBef>
              <a:spcAft>
                <a:spcPts val="0"/>
              </a:spcAft>
              <a:buSzPts val="1400"/>
              <a:buNone/>
              <a:defRPr sz="4400" b="0" i="0" u="none" strike="noStrike" cap="none">
                <a:solidFill>
                  <a:schemeClr val="dk2"/>
                </a:solidFill>
                <a:latin typeface="Tahoma"/>
                <a:ea typeface="Tahoma"/>
                <a:cs typeface="Tahoma"/>
                <a:sym typeface="Tahoma"/>
              </a:defRPr>
            </a:lvl5pPr>
            <a:lvl6pPr marR="0" lvl="5" algn="l" rtl="0">
              <a:spcBef>
                <a:spcPts val="0"/>
              </a:spcBef>
              <a:spcAft>
                <a:spcPts val="0"/>
              </a:spcAft>
              <a:buSzPts val="1400"/>
              <a:buNone/>
              <a:defRPr sz="4400" b="0" i="0" u="none" strike="noStrike" cap="none">
                <a:solidFill>
                  <a:schemeClr val="dk2"/>
                </a:solidFill>
                <a:latin typeface="Tahoma"/>
                <a:ea typeface="Tahoma"/>
                <a:cs typeface="Tahoma"/>
                <a:sym typeface="Tahoma"/>
              </a:defRPr>
            </a:lvl6pPr>
            <a:lvl7pPr marR="0" lvl="6" algn="l" rtl="0">
              <a:spcBef>
                <a:spcPts val="0"/>
              </a:spcBef>
              <a:spcAft>
                <a:spcPts val="0"/>
              </a:spcAft>
              <a:buSzPts val="1400"/>
              <a:buNone/>
              <a:defRPr sz="4400" b="0" i="0" u="none" strike="noStrike" cap="none">
                <a:solidFill>
                  <a:schemeClr val="dk2"/>
                </a:solidFill>
                <a:latin typeface="Tahoma"/>
                <a:ea typeface="Tahoma"/>
                <a:cs typeface="Tahoma"/>
                <a:sym typeface="Tahoma"/>
              </a:defRPr>
            </a:lvl7pPr>
            <a:lvl8pPr marR="0" lvl="7" algn="l" rtl="0">
              <a:spcBef>
                <a:spcPts val="0"/>
              </a:spcBef>
              <a:spcAft>
                <a:spcPts val="0"/>
              </a:spcAft>
              <a:buSzPts val="1400"/>
              <a:buNone/>
              <a:defRPr sz="4400" b="0" i="0" u="none" strike="noStrike" cap="none">
                <a:solidFill>
                  <a:schemeClr val="dk2"/>
                </a:solidFill>
                <a:latin typeface="Tahoma"/>
                <a:ea typeface="Tahoma"/>
                <a:cs typeface="Tahoma"/>
                <a:sym typeface="Tahoma"/>
              </a:defRPr>
            </a:lvl8pPr>
            <a:lvl9pPr marR="0" lvl="8" algn="l" rtl="0">
              <a:spcBef>
                <a:spcPts val="0"/>
              </a:spcBef>
              <a:spcAft>
                <a:spcPts val="0"/>
              </a:spcAft>
              <a:buSzPts val="1400"/>
              <a:buNone/>
              <a:defRPr sz="4400" b="0" i="0" u="none" strike="noStrike" cap="none">
                <a:solidFill>
                  <a:schemeClr val="dk2"/>
                </a:solidFill>
                <a:latin typeface="Tahoma"/>
                <a:ea typeface="Tahoma"/>
                <a:cs typeface="Tahoma"/>
                <a:sym typeface="Tahoma"/>
              </a:defRPr>
            </a:lvl9pPr>
          </a:lstStyle>
          <a:p>
            <a:endParaRPr/>
          </a:p>
        </p:txBody>
      </p:sp>
      <p:sp>
        <p:nvSpPr>
          <p:cNvPr id="35" name="Google Shape;35;p7"/>
          <p:cNvSpPr txBox="1">
            <a:spLocks noGrp="1"/>
          </p:cNvSpPr>
          <p:nvPr>
            <p:ph type="sldNum" idx="12"/>
          </p:nvPr>
        </p:nvSpPr>
        <p:spPr>
          <a:xfrm>
            <a:off x="0" y="6400800"/>
            <a:ext cx="1905000" cy="457200"/>
          </a:xfrm>
          <a:prstGeom prst="rect">
            <a:avLst/>
          </a:prstGeom>
          <a:noFill/>
          <a:ln>
            <a:noFill/>
          </a:ln>
        </p:spPr>
        <p:txBody>
          <a:bodyPr spcFirstLastPara="1" wrap="square" lIns="91425" tIns="45700" rIns="91425" bIns="45700" anchor="b" anchorCtr="0">
            <a:noAutofit/>
          </a:bodyPr>
          <a:lstStyle>
            <a:lvl1pPr marL="0" marR="0" lvl="0"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1pPr>
            <a:lvl2pPr marL="0" marR="0" lvl="1"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2pPr>
            <a:lvl3pPr marL="0" marR="0" lvl="2"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3pPr>
            <a:lvl4pPr marL="0" marR="0" lvl="3"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4pPr>
            <a:lvl5pPr marL="0" marR="0" lvl="4"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5pPr>
            <a:lvl6pPr marL="0" marR="0" lvl="5"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6pPr>
            <a:lvl7pPr marL="0" marR="0" lvl="6"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7pPr>
            <a:lvl8pPr marL="0" marR="0" lvl="7"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8pPr>
            <a:lvl9pPr marL="0" marR="0" lvl="8"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9pPr>
          </a:lstStyle>
          <a:p>
            <a:pPr marL="0" lvl="0" indent="0" algn="l" rtl="0">
              <a:spcBef>
                <a:spcPts val="0"/>
              </a:spcBef>
              <a:spcAft>
                <a:spcPts val="0"/>
              </a:spcAft>
              <a:buNone/>
            </a:pPr>
            <a:r>
              <a:rPr lang="en-US"/>
              <a:t>7.</a:t>
            </a: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36"/>
        <p:cNvGrpSpPr/>
        <p:nvPr/>
      </p:nvGrpSpPr>
      <p:grpSpPr>
        <a:xfrm>
          <a:off x="0" y="0"/>
          <a:ext cx="0" cy="0"/>
          <a:chOff x="0" y="0"/>
          <a:chExt cx="0" cy="0"/>
        </a:xfrm>
      </p:grpSpPr>
      <p:sp>
        <p:nvSpPr>
          <p:cNvPr id="37" name="Google Shape;37;p8"/>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2000" b="1" i="0" u="none" strike="noStrike" cap="none">
                <a:solidFill>
                  <a:schemeClr val="dk2"/>
                </a:solidFill>
                <a:latin typeface="Tahoma"/>
                <a:ea typeface="Tahoma"/>
                <a:cs typeface="Tahoma"/>
                <a:sym typeface="Tahoma"/>
              </a:defRPr>
            </a:lvl1pPr>
            <a:lvl2pPr marR="0" lvl="1" algn="l" rtl="0">
              <a:spcBef>
                <a:spcPts val="0"/>
              </a:spcBef>
              <a:spcAft>
                <a:spcPts val="0"/>
              </a:spcAft>
              <a:buSzPts val="1400"/>
              <a:buNone/>
              <a:defRPr sz="4400" b="0" i="0" u="none" strike="noStrike" cap="none">
                <a:solidFill>
                  <a:schemeClr val="dk2"/>
                </a:solidFill>
                <a:latin typeface="Tahoma"/>
                <a:ea typeface="Tahoma"/>
                <a:cs typeface="Tahoma"/>
                <a:sym typeface="Tahoma"/>
              </a:defRPr>
            </a:lvl2pPr>
            <a:lvl3pPr marR="0" lvl="2" algn="l" rtl="0">
              <a:spcBef>
                <a:spcPts val="0"/>
              </a:spcBef>
              <a:spcAft>
                <a:spcPts val="0"/>
              </a:spcAft>
              <a:buSzPts val="1400"/>
              <a:buNone/>
              <a:defRPr sz="4400" b="0" i="0" u="none" strike="noStrike" cap="none">
                <a:solidFill>
                  <a:schemeClr val="dk2"/>
                </a:solidFill>
                <a:latin typeface="Tahoma"/>
                <a:ea typeface="Tahoma"/>
                <a:cs typeface="Tahoma"/>
                <a:sym typeface="Tahoma"/>
              </a:defRPr>
            </a:lvl3pPr>
            <a:lvl4pPr marR="0" lvl="3" algn="l" rtl="0">
              <a:spcBef>
                <a:spcPts val="0"/>
              </a:spcBef>
              <a:spcAft>
                <a:spcPts val="0"/>
              </a:spcAft>
              <a:buSzPts val="1400"/>
              <a:buNone/>
              <a:defRPr sz="4400" b="0" i="0" u="none" strike="noStrike" cap="none">
                <a:solidFill>
                  <a:schemeClr val="dk2"/>
                </a:solidFill>
                <a:latin typeface="Tahoma"/>
                <a:ea typeface="Tahoma"/>
                <a:cs typeface="Tahoma"/>
                <a:sym typeface="Tahoma"/>
              </a:defRPr>
            </a:lvl4pPr>
            <a:lvl5pPr marR="0" lvl="4" algn="l" rtl="0">
              <a:spcBef>
                <a:spcPts val="0"/>
              </a:spcBef>
              <a:spcAft>
                <a:spcPts val="0"/>
              </a:spcAft>
              <a:buSzPts val="1400"/>
              <a:buNone/>
              <a:defRPr sz="4400" b="0" i="0" u="none" strike="noStrike" cap="none">
                <a:solidFill>
                  <a:schemeClr val="dk2"/>
                </a:solidFill>
                <a:latin typeface="Tahoma"/>
                <a:ea typeface="Tahoma"/>
                <a:cs typeface="Tahoma"/>
                <a:sym typeface="Tahoma"/>
              </a:defRPr>
            </a:lvl5pPr>
            <a:lvl6pPr marR="0" lvl="5" algn="l" rtl="0">
              <a:spcBef>
                <a:spcPts val="0"/>
              </a:spcBef>
              <a:spcAft>
                <a:spcPts val="0"/>
              </a:spcAft>
              <a:buSzPts val="1400"/>
              <a:buNone/>
              <a:defRPr sz="4400" b="0" i="0" u="none" strike="noStrike" cap="none">
                <a:solidFill>
                  <a:schemeClr val="dk2"/>
                </a:solidFill>
                <a:latin typeface="Tahoma"/>
                <a:ea typeface="Tahoma"/>
                <a:cs typeface="Tahoma"/>
                <a:sym typeface="Tahoma"/>
              </a:defRPr>
            </a:lvl6pPr>
            <a:lvl7pPr marR="0" lvl="6" algn="l" rtl="0">
              <a:spcBef>
                <a:spcPts val="0"/>
              </a:spcBef>
              <a:spcAft>
                <a:spcPts val="0"/>
              </a:spcAft>
              <a:buSzPts val="1400"/>
              <a:buNone/>
              <a:defRPr sz="4400" b="0" i="0" u="none" strike="noStrike" cap="none">
                <a:solidFill>
                  <a:schemeClr val="dk2"/>
                </a:solidFill>
                <a:latin typeface="Tahoma"/>
                <a:ea typeface="Tahoma"/>
                <a:cs typeface="Tahoma"/>
                <a:sym typeface="Tahoma"/>
              </a:defRPr>
            </a:lvl7pPr>
            <a:lvl8pPr marR="0" lvl="7" algn="l" rtl="0">
              <a:spcBef>
                <a:spcPts val="0"/>
              </a:spcBef>
              <a:spcAft>
                <a:spcPts val="0"/>
              </a:spcAft>
              <a:buSzPts val="1400"/>
              <a:buNone/>
              <a:defRPr sz="4400" b="0" i="0" u="none" strike="noStrike" cap="none">
                <a:solidFill>
                  <a:schemeClr val="dk2"/>
                </a:solidFill>
                <a:latin typeface="Tahoma"/>
                <a:ea typeface="Tahoma"/>
                <a:cs typeface="Tahoma"/>
                <a:sym typeface="Tahoma"/>
              </a:defRPr>
            </a:lvl8pPr>
            <a:lvl9pPr marR="0" lvl="8" algn="l" rtl="0">
              <a:spcBef>
                <a:spcPts val="0"/>
              </a:spcBef>
              <a:spcAft>
                <a:spcPts val="0"/>
              </a:spcAft>
              <a:buSzPts val="1400"/>
              <a:buNone/>
              <a:defRPr sz="4400" b="0" i="0" u="none" strike="noStrike" cap="none">
                <a:solidFill>
                  <a:schemeClr val="dk2"/>
                </a:solidFill>
                <a:latin typeface="Tahoma"/>
                <a:ea typeface="Tahoma"/>
                <a:cs typeface="Tahoma"/>
                <a:sym typeface="Tahoma"/>
              </a:defRPr>
            </a:lvl9pPr>
          </a:lstStyle>
          <a:p>
            <a:endParaRPr/>
          </a:p>
        </p:txBody>
      </p:sp>
      <p:sp>
        <p:nvSpPr>
          <p:cNvPr id="38" name="Google Shape;38;p8"/>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Autofit/>
          </a:bodyPr>
          <a:lstStyle>
            <a:lvl1pPr marL="457200" marR="0" lvl="0" indent="-350520" algn="l" rtl="0">
              <a:spcBef>
                <a:spcPts val="640"/>
              </a:spcBef>
              <a:spcAft>
                <a:spcPts val="0"/>
              </a:spcAft>
              <a:buClr>
                <a:schemeClr val="folHlink"/>
              </a:buClr>
              <a:buSzPts val="1920"/>
              <a:buFont typeface="Noto Sans Symbols"/>
              <a:buChar char="■"/>
              <a:defRPr sz="3200" b="0" i="0" u="none" strike="noStrike" cap="none">
                <a:solidFill>
                  <a:schemeClr val="dk1"/>
                </a:solidFill>
                <a:latin typeface="Tahoma"/>
                <a:ea typeface="Tahoma"/>
                <a:cs typeface="Tahoma"/>
                <a:sym typeface="Tahoma"/>
              </a:defRPr>
            </a:lvl1pPr>
            <a:lvl2pPr marL="914400" marR="0" lvl="1" indent="-326390" algn="l" rtl="0">
              <a:spcBef>
                <a:spcPts val="560"/>
              </a:spcBef>
              <a:spcAft>
                <a:spcPts val="0"/>
              </a:spcAft>
              <a:buClr>
                <a:schemeClr val="hlink"/>
              </a:buClr>
              <a:buSzPts val="1540"/>
              <a:buFont typeface="Noto Sans Symbols"/>
              <a:buChar char="■"/>
              <a:defRPr sz="2800" b="0" i="0" u="none" strike="noStrike" cap="none">
                <a:solidFill>
                  <a:schemeClr val="dk1"/>
                </a:solidFill>
                <a:latin typeface="Tahoma"/>
                <a:ea typeface="Tahoma"/>
                <a:cs typeface="Tahoma"/>
                <a:sym typeface="Tahoma"/>
              </a:defRPr>
            </a:lvl2pPr>
            <a:lvl3pPr marL="1371600" marR="0" lvl="2" indent="-304800" algn="l" rtl="0">
              <a:spcBef>
                <a:spcPts val="480"/>
              </a:spcBef>
              <a:spcAft>
                <a:spcPts val="0"/>
              </a:spcAft>
              <a:buClr>
                <a:schemeClr val="folHlink"/>
              </a:buClr>
              <a:buSzPts val="1200"/>
              <a:buFont typeface="Noto Sans Symbols"/>
              <a:buChar char="■"/>
              <a:defRPr sz="2400" b="0" i="0" u="none" strike="noStrike" cap="none">
                <a:solidFill>
                  <a:schemeClr val="dk1"/>
                </a:solidFill>
                <a:latin typeface="Tahoma"/>
                <a:ea typeface="Tahoma"/>
                <a:cs typeface="Tahoma"/>
                <a:sym typeface="Tahoma"/>
              </a:defRPr>
            </a:lvl3pPr>
            <a:lvl4pPr marL="1828800" marR="0" lvl="3" indent="-298450" algn="l" rtl="0">
              <a:spcBef>
                <a:spcPts val="400"/>
              </a:spcBef>
              <a:spcAft>
                <a:spcPts val="0"/>
              </a:spcAft>
              <a:buClr>
                <a:schemeClr val="accent2"/>
              </a:buClr>
              <a:buSzPts val="1100"/>
              <a:buFont typeface="Noto Sans Symbols"/>
              <a:buChar char="■"/>
              <a:defRPr sz="2000" b="0" i="0" u="none" strike="noStrike" cap="none">
                <a:solidFill>
                  <a:schemeClr val="dk1"/>
                </a:solidFill>
                <a:latin typeface="Tahoma"/>
                <a:ea typeface="Tahoma"/>
                <a:cs typeface="Tahoma"/>
                <a:sym typeface="Tahoma"/>
              </a:defRPr>
            </a:lvl4pPr>
            <a:lvl5pPr marL="2286000" marR="0" lvl="4" indent="-292100"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5pPr>
            <a:lvl6pPr marL="2743200" marR="0" lvl="5" indent="-292100"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6pPr>
            <a:lvl7pPr marL="3200400" marR="0" lvl="6" indent="-292100"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7pPr>
            <a:lvl8pPr marL="3657600" marR="0" lvl="7" indent="-292100"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8pPr>
            <a:lvl9pPr marL="4114800" marR="0" lvl="8" indent="-292100"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9pPr>
          </a:lstStyle>
          <a:p>
            <a:endParaRPr/>
          </a:p>
        </p:txBody>
      </p:sp>
      <p:sp>
        <p:nvSpPr>
          <p:cNvPr id="39" name="Google Shape;39;p8"/>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280"/>
              </a:spcBef>
              <a:spcAft>
                <a:spcPts val="0"/>
              </a:spcAft>
              <a:buClr>
                <a:schemeClr val="folHlink"/>
              </a:buClr>
              <a:buSzPts val="840"/>
              <a:buFont typeface="Noto Sans Symbols"/>
              <a:buNone/>
              <a:defRPr sz="1400" b="0" i="0" u="none" strike="noStrike" cap="none">
                <a:solidFill>
                  <a:schemeClr val="dk1"/>
                </a:solidFill>
                <a:latin typeface="Tahoma"/>
                <a:ea typeface="Tahoma"/>
                <a:cs typeface="Tahoma"/>
                <a:sym typeface="Tahoma"/>
              </a:defRPr>
            </a:lvl1pPr>
            <a:lvl2pPr marL="914400" marR="0" lvl="1" indent="-228600" algn="l" rtl="0">
              <a:spcBef>
                <a:spcPts val="240"/>
              </a:spcBef>
              <a:spcAft>
                <a:spcPts val="0"/>
              </a:spcAft>
              <a:buClr>
                <a:schemeClr val="hlink"/>
              </a:buClr>
              <a:buSzPts val="660"/>
              <a:buFont typeface="Noto Sans Symbols"/>
              <a:buNone/>
              <a:defRPr sz="1200" b="0" i="0" u="none" strike="noStrike" cap="none">
                <a:solidFill>
                  <a:schemeClr val="dk1"/>
                </a:solidFill>
                <a:latin typeface="Tahoma"/>
                <a:ea typeface="Tahoma"/>
                <a:cs typeface="Tahoma"/>
                <a:sym typeface="Tahoma"/>
              </a:defRPr>
            </a:lvl2pPr>
            <a:lvl3pPr marL="1371600" marR="0" lvl="2" indent="-228600" algn="l" rtl="0">
              <a:spcBef>
                <a:spcPts val="200"/>
              </a:spcBef>
              <a:spcAft>
                <a:spcPts val="0"/>
              </a:spcAft>
              <a:buClr>
                <a:schemeClr val="folHlink"/>
              </a:buClr>
              <a:buSzPts val="500"/>
              <a:buFont typeface="Noto Sans Symbols"/>
              <a:buNone/>
              <a:defRPr sz="1000" b="0" i="0" u="none" strike="noStrike" cap="none">
                <a:solidFill>
                  <a:schemeClr val="dk1"/>
                </a:solidFill>
                <a:latin typeface="Tahoma"/>
                <a:ea typeface="Tahoma"/>
                <a:cs typeface="Tahoma"/>
                <a:sym typeface="Tahoma"/>
              </a:defRPr>
            </a:lvl3pPr>
            <a:lvl4pPr marL="1828800" marR="0" lvl="3" indent="-228600" algn="l" rtl="0">
              <a:spcBef>
                <a:spcPts val="180"/>
              </a:spcBef>
              <a:spcAft>
                <a:spcPts val="0"/>
              </a:spcAft>
              <a:buClr>
                <a:schemeClr val="accent2"/>
              </a:buClr>
              <a:buSzPts val="495"/>
              <a:buFont typeface="Noto Sans Symbols"/>
              <a:buNone/>
              <a:defRPr sz="900" b="0" i="0" u="none" strike="noStrike" cap="none">
                <a:solidFill>
                  <a:schemeClr val="dk1"/>
                </a:solidFill>
                <a:latin typeface="Tahoma"/>
                <a:ea typeface="Tahoma"/>
                <a:cs typeface="Tahoma"/>
                <a:sym typeface="Tahoma"/>
              </a:defRPr>
            </a:lvl4pPr>
            <a:lvl5pPr marL="2286000" marR="0" lvl="4" indent="-228600" algn="l" rtl="0">
              <a:spcBef>
                <a:spcPts val="180"/>
              </a:spcBef>
              <a:spcAft>
                <a:spcPts val="0"/>
              </a:spcAft>
              <a:buClr>
                <a:schemeClr val="accent1"/>
              </a:buClr>
              <a:buSzPts val="450"/>
              <a:buFont typeface="Noto Sans Symbols"/>
              <a:buNone/>
              <a:defRPr sz="900" b="0" i="0" u="none" strike="noStrike" cap="none">
                <a:solidFill>
                  <a:schemeClr val="dk1"/>
                </a:solidFill>
                <a:latin typeface="Tahoma"/>
                <a:ea typeface="Tahoma"/>
                <a:cs typeface="Tahoma"/>
                <a:sym typeface="Tahoma"/>
              </a:defRPr>
            </a:lvl5pPr>
            <a:lvl6pPr marL="2743200" marR="0" lvl="5" indent="-228600" algn="l" rtl="0">
              <a:spcBef>
                <a:spcPts val="180"/>
              </a:spcBef>
              <a:spcAft>
                <a:spcPts val="0"/>
              </a:spcAft>
              <a:buClr>
                <a:schemeClr val="accent1"/>
              </a:buClr>
              <a:buSzPts val="450"/>
              <a:buFont typeface="Noto Sans Symbols"/>
              <a:buNone/>
              <a:defRPr sz="900" b="0" i="0" u="none" strike="noStrike" cap="none">
                <a:solidFill>
                  <a:schemeClr val="dk1"/>
                </a:solidFill>
                <a:latin typeface="Tahoma"/>
                <a:ea typeface="Tahoma"/>
                <a:cs typeface="Tahoma"/>
                <a:sym typeface="Tahoma"/>
              </a:defRPr>
            </a:lvl6pPr>
            <a:lvl7pPr marL="3200400" marR="0" lvl="6" indent="-228600" algn="l" rtl="0">
              <a:spcBef>
                <a:spcPts val="180"/>
              </a:spcBef>
              <a:spcAft>
                <a:spcPts val="0"/>
              </a:spcAft>
              <a:buClr>
                <a:schemeClr val="accent1"/>
              </a:buClr>
              <a:buSzPts val="450"/>
              <a:buFont typeface="Noto Sans Symbols"/>
              <a:buNone/>
              <a:defRPr sz="900" b="0" i="0" u="none" strike="noStrike" cap="none">
                <a:solidFill>
                  <a:schemeClr val="dk1"/>
                </a:solidFill>
                <a:latin typeface="Tahoma"/>
                <a:ea typeface="Tahoma"/>
                <a:cs typeface="Tahoma"/>
                <a:sym typeface="Tahoma"/>
              </a:defRPr>
            </a:lvl7pPr>
            <a:lvl8pPr marL="3657600" marR="0" lvl="7" indent="-228600" algn="l" rtl="0">
              <a:spcBef>
                <a:spcPts val="180"/>
              </a:spcBef>
              <a:spcAft>
                <a:spcPts val="0"/>
              </a:spcAft>
              <a:buClr>
                <a:schemeClr val="accent1"/>
              </a:buClr>
              <a:buSzPts val="450"/>
              <a:buFont typeface="Noto Sans Symbols"/>
              <a:buNone/>
              <a:defRPr sz="900" b="0" i="0" u="none" strike="noStrike" cap="none">
                <a:solidFill>
                  <a:schemeClr val="dk1"/>
                </a:solidFill>
                <a:latin typeface="Tahoma"/>
                <a:ea typeface="Tahoma"/>
                <a:cs typeface="Tahoma"/>
                <a:sym typeface="Tahoma"/>
              </a:defRPr>
            </a:lvl8pPr>
            <a:lvl9pPr marL="4114800" marR="0" lvl="8" indent="-228600" algn="l" rtl="0">
              <a:spcBef>
                <a:spcPts val="180"/>
              </a:spcBef>
              <a:spcAft>
                <a:spcPts val="0"/>
              </a:spcAft>
              <a:buClr>
                <a:schemeClr val="accent1"/>
              </a:buClr>
              <a:buSzPts val="450"/>
              <a:buFont typeface="Noto Sans Symbols"/>
              <a:buNone/>
              <a:defRPr sz="900" b="0" i="0" u="none" strike="noStrike" cap="none">
                <a:solidFill>
                  <a:schemeClr val="dk1"/>
                </a:solidFill>
                <a:latin typeface="Tahoma"/>
                <a:ea typeface="Tahoma"/>
                <a:cs typeface="Tahoma"/>
                <a:sym typeface="Tahoma"/>
              </a:defRPr>
            </a:lvl9pPr>
          </a:lstStyle>
          <a:p>
            <a:endParaRPr/>
          </a:p>
        </p:txBody>
      </p:sp>
      <p:sp>
        <p:nvSpPr>
          <p:cNvPr id="40" name="Google Shape;40;p8"/>
          <p:cNvSpPr txBox="1">
            <a:spLocks noGrp="1"/>
          </p:cNvSpPr>
          <p:nvPr>
            <p:ph type="sldNum" idx="12"/>
          </p:nvPr>
        </p:nvSpPr>
        <p:spPr>
          <a:xfrm>
            <a:off x="0" y="6400800"/>
            <a:ext cx="1905000" cy="457200"/>
          </a:xfrm>
          <a:prstGeom prst="rect">
            <a:avLst/>
          </a:prstGeom>
          <a:noFill/>
          <a:ln>
            <a:noFill/>
          </a:ln>
        </p:spPr>
        <p:txBody>
          <a:bodyPr spcFirstLastPara="1" wrap="square" lIns="91425" tIns="45700" rIns="91425" bIns="45700" anchor="b" anchorCtr="0">
            <a:noAutofit/>
          </a:bodyPr>
          <a:lstStyle>
            <a:lvl1pPr marL="0" marR="0" lvl="0"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1pPr>
            <a:lvl2pPr marL="0" marR="0" lvl="1"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2pPr>
            <a:lvl3pPr marL="0" marR="0" lvl="2"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3pPr>
            <a:lvl4pPr marL="0" marR="0" lvl="3"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4pPr>
            <a:lvl5pPr marL="0" marR="0" lvl="4"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5pPr>
            <a:lvl6pPr marL="0" marR="0" lvl="5"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6pPr>
            <a:lvl7pPr marL="0" marR="0" lvl="6"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7pPr>
            <a:lvl8pPr marL="0" marR="0" lvl="7"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8pPr>
            <a:lvl9pPr marL="0" marR="0" lvl="8"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9pPr>
          </a:lstStyle>
          <a:p>
            <a:pPr marL="0" lvl="0" indent="0" algn="l" rtl="0">
              <a:spcBef>
                <a:spcPts val="0"/>
              </a:spcBef>
              <a:spcAft>
                <a:spcPts val="0"/>
              </a:spcAft>
              <a:buNone/>
            </a:pPr>
            <a:r>
              <a:rPr lang="en-US"/>
              <a:t>7.</a:t>
            </a: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41"/>
        <p:cNvGrpSpPr/>
        <p:nvPr/>
      </p:nvGrpSpPr>
      <p:grpSpPr>
        <a:xfrm>
          <a:off x="0" y="0"/>
          <a:ext cx="0" cy="0"/>
          <a:chOff x="0" y="0"/>
          <a:chExt cx="0" cy="0"/>
        </a:xfrm>
      </p:grpSpPr>
      <p:sp>
        <p:nvSpPr>
          <p:cNvPr id="42" name="Google Shape;42;p9"/>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2000" b="1" i="0" u="none" strike="noStrike" cap="none">
                <a:solidFill>
                  <a:schemeClr val="dk2"/>
                </a:solidFill>
                <a:latin typeface="Tahoma"/>
                <a:ea typeface="Tahoma"/>
                <a:cs typeface="Tahoma"/>
                <a:sym typeface="Tahoma"/>
              </a:defRPr>
            </a:lvl1pPr>
            <a:lvl2pPr marR="0" lvl="1" algn="l" rtl="0">
              <a:spcBef>
                <a:spcPts val="0"/>
              </a:spcBef>
              <a:spcAft>
                <a:spcPts val="0"/>
              </a:spcAft>
              <a:buSzPts val="1400"/>
              <a:buNone/>
              <a:defRPr sz="4400" b="0" i="0" u="none" strike="noStrike" cap="none">
                <a:solidFill>
                  <a:schemeClr val="dk2"/>
                </a:solidFill>
                <a:latin typeface="Tahoma"/>
                <a:ea typeface="Tahoma"/>
                <a:cs typeface="Tahoma"/>
                <a:sym typeface="Tahoma"/>
              </a:defRPr>
            </a:lvl2pPr>
            <a:lvl3pPr marR="0" lvl="2" algn="l" rtl="0">
              <a:spcBef>
                <a:spcPts val="0"/>
              </a:spcBef>
              <a:spcAft>
                <a:spcPts val="0"/>
              </a:spcAft>
              <a:buSzPts val="1400"/>
              <a:buNone/>
              <a:defRPr sz="4400" b="0" i="0" u="none" strike="noStrike" cap="none">
                <a:solidFill>
                  <a:schemeClr val="dk2"/>
                </a:solidFill>
                <a:latin typeface="Tahoma"/>
                <a:ea typeface="Tahoma"/>
                <a:cs typeface="Tahoma"/>
                <a:sym typeface="Tahoma"/>
              </a:defRPr>
            </a:lvl3pPr>
            <a:lvl4pPr marR="0" lvl="3" algn="l" rtl="0">
              <a:spcBef>
                <a:spcPts val="0"/>
              </a:spcBef>
              <a:spcAft>
                <a:spcPts val="0"/>
              </a:spcAft>
              <a:buSzPts val="1400"/>
              <a:buNone/>
              <a:defRPr sz="4400" b="0" i="0" u="none" strike="noStrike" cap="none">
                <a:solidFill>
                  <a:schemeClr val="dk2"/>
                </a:solidFill>
                <a:latin typeface="Tahoma"/>
                <a:ea typeface="Tahoma"/>
                <a:cs typeface="Tahoma"/>
                <a:sym typeface="Tahoma"/>
              </a:defRPr>
            </a:lvl4pPr>
            <a:lvl5pPr marR="0" lvl="4" algn="l" rtl="0">
              <a:spcBef>
                <a:spcPts val="0"/>
              </a:spcBef>
              <a:spcAft>
                <a:spcPts val="0"/>
              </a:spcAft>
              <a:buSzPts val="1400"/>
              <a:buNone/>
              <a:defRPr sz="4400" b="0" i="0" u="none" strike="noStrike" cap="none">
                <a:solidFill>
                  <a:schemeClr val="dk2"/>
                </a:solidFill>
                <a:latin typeface="Tahoma"/>
                <a:ea typeface="Tahoma"/>
                <a:cs typeface="Tahoma"/>
                <a:sym typeface="Tahoma"/>
              </a:defRPr>
            </a:lvl5pPr>
            <a:lvl6pPr marR="0" lvl="5" algn="l" rtl="0">
              <a:spcBef>
                <a:spcPts val="0"/>
              </a:spcBef>
              <a:spcAft>
                <a:spcPts val="0"/>
              </a:spcAft>
              <a:buSzPts val="1400"/>
              <a:buNone/>
              <a:defRPr sz="4400" b="0" i="0" u="none" strike="noStrike" cap="none">
                <a:solidFill>
                  <a:schemeClr val="dk2"/>
                </a:solidFill>
                <a:latin typeface="Tahoma"/>
                <a:ea typeface="Tahoma"/>
                <a:cs typeface="Tahoma"/>
                <a:sym typeface="Tahoma"/>
              </a:defRPr>
            </a:lvl6pPr>
            <a:lvl7pPr marR="0" lvl="6" algn="l" rtl="0">
              <a:spcBef>
                <a:spcPts val="0"/>
              </a:spcBef>
              <a:spcAft>
                <a:spcPts val="0"/>
              </a:spcAft>
              <a:buSzPts val="1400"/>
              <a:buNone/>
              <a:defRPr sz="4400" b="0" i="0" u="none" strike="noStrike" cap="none">
                <a:solidFill>
                  <a:schemeClr val="dk2"/>
                </a:solidFill>
                <a:latin typeface="Tahoma"/>
                <a:ea typeface="Tahoma"/>
                <a:cs typeface="Tahoma"/>
                <a:sym typeface="Tahoma"/>
              </a:defRPr>
            </a:lvl7pPr>
            <a:lvl8pPr marR="0" lvl="7" algn="l" rtl="0">
              <a:spcBef>
                <a:spcPts val="0"/>
              </a:spcBef>
              <a:spcAft>
                <a:spcPts val="0"/>
              </a:spcAft>
              <a:buSzPts val="1400"/>
              <a:buNone/>
              <a:defRPr sz="4400" b="0" i="0" u="none" strike="noStrike" cap="none">
                <a:solidFill>
                  <a:schemeClr val="dk2"/>
                </a:solidFill>
                <a:latin typeface="Tahoma"/>
                <a:ea typeface="Tahoma"/>
                <a:cs typeface="Tahoma"/>
                <a:sym typeface="Tahoma"/>
              </a:defRPr>
            </a:lvl8pPr>
            <a:lvl9pPr marR="0" lvl="8" algn="l" rtl="0">
              <a:spcBef>
                <a:spcPts val="0"/>
              </a:spcBef>
              <a:spcAft>
                <a:spcPts val="0"/>
              </a:spcAft>
              <a:buSzPts val="1400"/>
              <a:buNone/>
              <a:defRPr sz="4400" b="0" i="0" u="none" strike="noStrike" cap="none">
                <a:solidFill>
                  <a:schemeClr val="dk2"/>
                </a:solidFill>
                <a:latin typeface="Tahoma"/>
                <a:ea typeface="Tahoma"/>
                <a:cs typeface="Tahoma"/>
                <a:sym typeface="Tahoma"/>
              </a:defRPr>
            </a:lvl9pPr>
          </a:lstStyle>
          <a:p>
            <a:endParaRPr/>
          </a:p>
        </p:txBody>
      </p:sp>
      <p:sp>
        <p:nvSpPr>
          <p:cNvPr id="43" name="Google Shape;43;p9"/>
          <p:cNvSpPr>
            <a:spLocks noGrp="1"/>
          </p:cNvSpPr>
          <p:nvPr>
            <p:ph type="pic" idx="2"/>
          </p:nvPr>
        </p:nvSpPr>
        <p:spPr>
          <a:xfrm>
            <a:off x="1792288" y="612775"/>
            <a:ext cx="5486400" cy="4114800"/>
          </a:xfrm>
          <a:prstGeom prst="rect">
            <a:avLst/>
          </a:prstGeom>
          <a:noFill/>
          <a:ln>
            <a:noFill/>
          </a:ln>
        </p:spPr>
      </p:sp>
      <p:sp>
        <p:nvSpPr>
          <p:cNvPr id="44" name="Google Shape;44;p9"/>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280"/>
              </a:spcBef>
              <a:spcAft>
                <a:spcPts val="0"/>
              </a:spcAft>
              <a:buClr>
                <a:schemeClr val="folHlink"/>
              </a:buClr>
              <a:buSzPts val="840"/>
              <a:buFont typeface="Noto Sans Symbols"/>
              <a:buNone/>
              <a:defRPr sz="1400" b="0" i="0" u="none" strike="noStrike" cap="none">
                <a:solidFill>
                  <a:schemeClr val="dk1"/>
                </a:solidFill>
                <a:latin typeface="Tahoma"/>
                <a:ea typeface="Tahoma"/>
                <a:cs typeface="Tahoma"/>
                <a:sym typeface="Tahoma"/>
              </a:defRPr>
            </a:lvl1pPr>
            <a:lvl2pPr marL="914400" marR="0" lvl="1" indent="-228600" algn="l" rtl="0">
              <a:spcBef>
                <a:spcPts val="240"/>
              </a:spcBef>
              <a:spcAft>
                <a:spcPts val="0"/>
              </a:spcAft>
              <a:buClr>
                <a:schemeClr val="hlink"/>
              </a:buClr>
              <a:buSzPts val="660"/>
              <a:buFont typeface="Noto Sans Symbols"/>
              <a:buNone/>
              <a:defRPr sz="1200" b="0" i="0" u="none" strike="noStrike" cap="none">
                <a:solidFill>
                  <a:schemeClr val="dk1"/>
                </a:solidFill>
                <a:latin typeface="Tahoma"/>
                <a:ea typeface="Tahoma"/>
                <a:cs typeface="Tahoma"/>
                <a:sym typeface="Tahoma"/>
              </a:defRPr>
            </a:lvl2pPr>
            <a:lvl3pPr marL="1371600" marR="0" lvl="2" indent="-228600" algn="l" rtl="0">
              <a:spcBef>
                <a:spcPts val="200"/>
              </a:spcBef>
              <a:spcAft>
                <a:spcPts val="0"/>
              </a:spcAft>
              <a:buClr>
                <a:schemeClr val="folHlink"/>
              </a:buClr>
              <a:buSzPts val="500"/>
              <a:buFont typeface="Noto Sans Symbols"/>
              <a:buNone/>
              <a:defRPr sz="1000" b="0" i="0" u="none" strike="noStrike" cap="none">
                <a:solidFill>
                  <a:schemeClr val="dk1"/>
                </a:solidFill>
                <a:latin typeface="Tahoma"/>
                <a:ea typeface="Tahoma"/>
                <a:cs typeface="Tahoma"/>
                <a:sym typeface="Tahoma"/>
              </a:defRPr>
            </a:lvl3pPr>
            <a:lvl4pPr marL="1828800" marR="0" lvl="3" indent="-228600" algn="l" rtl="0">
              <a:spcBef>
                <a:spcPts val="180"/>
              </a:spcBef>
              <a:spcAft>
                <a:spcPts val="0"/>
              </a:spcAft>
              <a:buClr>
                <a:schemeClr val="accent2"/>
              </a:buClr>
              <a:buSzPts val="495"/>
              <a:buFont typeface="Noto Sans Symbols"/>
              <a:buNone/>
              <a:defRPr sz="900" b="0" i="0" u="none" strike="noStrike" cap="none">
                <a:solidFill>
                  <a:schemeClr val="dk1"/>
                </a:solidFill>
                <a:latin typeface="Tahoma"/>
                <a:ea typeface="Tahoma"/>
                <a:cs typeface="Tahoma"/>
                <a:sym typeface="Tahoma"/>
              </a:defRPr>
            </a:lvl4pPr>
            <a:lvl5pPr marL="2286000" marR="0" lvl="4" indent="-228600" algn="l" rtl="0">
              <a:spcBef>
                <a:spcPts val="180"/>
              </a:spcBef>
              <a:spcAft>
                <a:spcPts val="0"/>
              </a:spcAft>
              <a:buClr>
                <a:schemeClr val="accent1"/>
              </a:buClr>
              <a:buSzPts val="450"/>
              <a:buFont typeface="Noto Sans Symbols"/>
              <a:buNone/>
              <a:defRPr sz="900" b="0" i="0" u="none" strike="noStrike" cap="none">
                <a:solidFill>
                  <a:schemeClr val="dk1"/>
                </a:solidFill>
                <a:latin typeface="Tahoma"/>
                <a:ea typeface="Tahoma"/>
                <a:cs typeface="Tahoma"/>
                <a:sym typeface="Tahoma"/>
              </a:defRPr>
            </a:lvl5pPr>
            <a:lvl6pPr marL="2743200" marR="0" lvl="5" indent="-228600" algn="l" rtl="0">
              <a:spcBef>
                <a:spcPts val="180"/>
              </a:spcBef>
              <a:spcAft>
                <a:spcPts val="0"/>
              </a:spcAft>
              <a:buClr>
                <a:schemeClr val="accent1"/>
              </a:buClr>
              <a:buSzPts val="450"/>
              <a:buFont typeface="Noto Sans Symbols"/>
              <a:buNone/>
              <a:defRPr sz="900" b="0" i="0" u="none" strike="noStrike" cap="none">
                <a:solidFill>
                  <a:schemeClr val="dk1"/>
                </a:solidFill>
                <a:latin typeface="Tahoma"/>
                <a:ea typeface="Tahoma"/>
                <a:cs typeface="Tahoma"/>
                <a:sym typeface="Tahoma"/>
              </a:defRPr>
            </a:lvl6pPr>
            <a:lvl7pPr marL="3200400" marR="0" lvl="6" indent="-228600" algn="l" rtl="0">
              <a:spcBef>
                <a:spcPts val="180"/>
              </a:spcBef>
              <a:spcAft>
                <a:spcPts val="0"/>
              </a:spcAft>
              <a:buClr>
                <a:schemeClr val="accent1"/>
              </a:buClr>
              <a:buSzPts val="450"/>
              <a:buFont typeface="Noto Sans Symbols"/>
              <a:buNone/>
              <a:defRPr sz="900" b="0" i="0" u="none" strike="noStrike" cap="none">
                <a:solidFill>
                  <a:schemeClr val="dk1"/>
                </a:solidFill>
                <a:latin typeface="Tahoma"/>
                <a:ea typeface="Tahoma"/>
                <a:cs typeface="Tahoma"/>
                <a:sym typeface="Tahoma"/>
              </a:defRPr>
            </a:lvl7pPr>
            <a:lvl8pPr marL="3657600" marR="0" lvl="7" indent="-228600" algn="l" rtl="0">
              <a:spcBef>
                <a:spcPts val="180"/>
              </a:spcBef>
              <a:spcAft>
                <a:spcPts val="0"/>
              </a:spcAft>
              <a:buClr>
                <a:schemeClr val="accent1"/>
              </a:buClr>
              <a:buSzPts val="450"/>
              <a:buFont typeface="Noto Sans Symbols"/>
              <a:buNone/>
              <a:defRPr sz="900" b="0" i="0" u="none" strike="noStrike" cap="none">
                <a:solidFill>
                  <a:schemeClr val="dk1"/>
                </a:solidFill>
                <a:latin typeface="Tahoma"/>
                <a:ea typeface="Tahoma"/>
                <a:cs typeface="Tahoma"/>
                <a:sym typeface="Tahoma"/>
              </a:defRPr>
            </a:lvl8pPr>
            <a:lvl9pPr marL="4114800" marR="0" lvl="8" indent="-228600" algn="l" rtl="0">
              <a:spcBef>
                <a:spcPts val="180"/>
              </a:spcBef>
              <a:spcAft>
                <a:spcPts val="0"/>
              </a:spcAft>
              <a:buClr>
                <a:schemeClr val="accent1"/>
              </a:buClr>
              <a:buSzPts val="450"/>
              <a:buFont typeface="Noto Sans Symbols"/>
              <a:buNone/>
              <a:defRPr sz="900" b="0" i="0" u="none" strike="noStrike" cap="none">
                <a:solidFill>
                  <a:schemeClr val="dk1"/>
                </a:solidFill>
                <a:latin typeface="Tahoma"/>
                <a:ea typeface="Tahoma"/>
                <a:cs typeface="Tahoma"/>
                <a:sym typeface="Tahoma"/>
              </a:defRPr>
            </a:lvl9pPr>
          </a:lstStyle>
          <a:p>
            <a:endParaRPr/>
          </a:p>
        </p:txBody>
      </p:sp>
      <p:sp>
        <p:nvSpPr>
          <p:cNvPr id="45" name="Google Shape;45;p9"/>
          <p:cNvSpPr txBox="1">
            <a:spLocks noGrp="1"/>
          </p:cNvSpPr>
          <p:nvPr>
            <p:ph type="sldNum" idx="12"/>
          </p:nvPr>
        </p:nvSpPr>
        <p:spPr>
          <a:xfrm>
            <a:off x="0" y="6400800"/>
            <a:ext cx="1905000" cy="457200"/>
          </a:xfrm>
          <a:prstGeom prst="rect">
            <a:avLst/>
          </a:prstGeom>
          <a:noFill/>
          <a:ln>
            <a:noFill/>
          </a:ln>
        </p:spPr>
        <p:txBody>
          <a:bodyPr spcFirstLastPara="1" wrap="square" lIns="91425" tIns="45700" rIns="91425" bIns="45700" anchor="b" anchorCtr="0">
            <a:noAutofit/>
          </a:bodyPr>
          <a:lstStyle>
            <a:lvl1pPr marL="0" marR="0" lvl="0"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1pPr>
            <a:lvl2pPr marL="0" marR="0" lvl="1"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2pPr>
            <a:lvl3pPr marL="0" marR="0" lvl="2"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3pPr>
            <a:lvl4pPr marL="0" marR="0" lvl="3"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4pPr>
            <a:lvl5pPr marL="0" marR="0" lvl="4"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5pPr>
            <a:lvl6pPr marL="0" marR="0" lvl="5"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6pPr>
            <a:lvl7pPr marL="0" marR="0" lvl="6"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7pPr>
            <a:lvl8pPr marL="0" marR="0" lvl="7"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8pPr>
            <a:lvl9pPr marL="0" marR="0" lvl="8"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9pPr>
          </a:lstStyle>
          <a:p>
            <a:pPr marL="0" lvl="0" indent="0" algn="l" rtl="0">
              <a:spcBef>
                <a:spcPts val="0"/>
              </a:spcBef>
              <a:spcAft>
                <a:spcPts val="0"/>
              </a:spcAft>
              <a:buNone/>
            </a:pPr>
            <a:r>
              <a:rPr lang="en-US"/>
              <a:t>7.</a:t>
            </a: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46"/>
        <p:cNvGrpSpPr/>
        <p:nvPr/>
      </p:nvGrpSpPr>
      <p:grpSpPr>
        <a:xfrm>
          <a:off x="0" y="0"/>
          <a:ext cx="0" cy="0"/>
          <a:chOff x="0" y="0"/>
          <a:chExt cx="0" cy="0"/>
        </a:xfrm>
      </p:grpSpPr>
      <p:sp>
        <p:nvSpPr>
          <p:cNvPr id="47" name="Google Shape;47;p10"/>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4400" b="0" i="0" u="none" strike="noStrike" cap="none">
                <a:solidFill>
                  <a:schemeClr val="dk2"/>
                </a:solidFill>
                <a:latin typeface="Tahoma"/>
                <a:ea typeface="Tahoma"/>
                <a:cs typeface="Tahoma"/>
                <a:sym typeface="Tahoma"/>
              </a:defRPr>
            </a:lvl1pPr>
            <a:lvl2pPr marR="0" lvl="1" algn="l" rtl="0">
              <a:spcBef>
                <a:spcPts val="0"/>
              </a:spcBef>
              <a:spcAft>
                <a:spcPts val="0"/>
              </a:spcAft>
              <a:buSzPts val="1400"/>
              <a:buNone/>
              <a:defRPr sz="4400" b="0" i="0" u="none" strike="noStrike" cap="none">
                <a:solidFill>
                  <a:schemeClr val="dk2"/>
                </a:solidFill>
                <a:latin typeface="Tahoma"/>
                <a:ea typeface="Tahoma"/>
                <a:cs typeface="Tahoma"/>
                <a:sym typeface="Tahoma"/>
              </a:defRPr>
            </a:lvl2pPr>
            <a:lvl3pPr marR="0" lvl="2" algn="l" rtl="0">
              <a:spcBef>
                <a:spcPts val="0"/>
              </a:spcBef>
              <a:spcAft>
                <a:spcPts val="0"/>
              </a:spcAft>
              <a:buSzPts val="1400"/>
              <a:buNone/>
              <a:defRPr sz="4400" b="0" i="0" u="none" strike="noStrike" cap="none">
                <a:solidFill>
                  <a:schemeClr val="dk2"/>
                </a:solidFill>
                <a:latin typeface="Tahoma"/>
                <a:ea typeface="Tahoma"/>
                <a:cs typeface="Tahoma"/>
                <a:sym typeface="Tahoma"/>
              </a:defRPr>
            </a:lvl3pPr>
            <a:lvl4pPr marR="0" lvl="3" algn="l" rtl="0">
              <a:spcBef>
                <a:spcPts val="0"/>
              </a:spcBef>
              <a:spcAft>
                <a:spcPts val="0"/>
              </a:spcAft>
              <a:buSzPts val="1400"/>
              <a:buNone/>
              <a:defRPr sz="4400" b="0" i="0" u="none" strike="noStrike" cap="none">
                <a:solidFill>
                  <a:schemeClr val="dk2"/>
                </a:solidFill>
                <a:latin typeface="Tahoma"/>
                <a:ea typeface="Tahoma"/>
                <a:cs typeface="Tahoma"/>
                <a:sym typeface="Tahoma"/>
              </a:defRPr>
            </a:lvl4pPr>
            <a:lvl5pPr marR="0" lvl="4" algn="l" rtl="0">
              <a:spcBef>
                <a:spcPts val="0"/>
              </a:spcBef>
              <a:spcAft>
                <a:spcPts val="0"/>
              </a:spcAft>
              <a:buSzPts val="1400"/>
              <a:buNone/>
              <a:defRPr sz="4400" b="0" i="0" u="none" strike="noStrike" cap="none">
                <a:solidFill>
                  <a:schemeClr val="dk2"/>
                </a:solidFill>
                <a:latin typeface="Tahoma"/>
                <a:ea typeface="Tahoma"/>
                <a:cs typeface="Tahoma"/>
                <a:sym typeface="Tahoma"/>
              </a:defRPr>
            </a:lvl5pPr>
            <a:lvl6pPr marR="0" lvl="5" algn="l" rtl="0">
              <a:spcBef>
                <a:spcPts val="0"/>
              </a:spcBef>
              <a:spcAft>
                <a:spcPts val="0"/>
              </a:spcAft>
              <a:buSzPts val="1400"/>
              <a:buNone/>
              <a:defRPr sz="4400" b="0" i="0" u="none" strike="noStrike" cap="none">
                <a:solidFill>
                  <a:schemeClr val="dk2"/>
                </a:solidFill>
                <a:latin typeface="Tahoma"/>
                <a:ea typeface="Tahoma"/>
                <a:cs typeface="Tahoma"/>
                <a:sym typeface="Tahoma"/>
              </a:defRPr>
            </a:lvl6pPr>
            <a:lvl7pPr marR="0" lvl="6" algn="l" rtl="0">
              <a:spcBef>
                <a:spcPts val="0"/>
              </a:spcBef>
              <a:spcAft>
                <a:spcPts val="0"/>
              </a:spcAft>
              <a:buSzPts val="1400"/>
              <a:buNone/>
              <a:defRPr sz="4400" b="0" i="0" u="none" strike="noStrike" cap="none">
                <a:solidFill>
                  <a:schemeClr val="dk2"/>
                </a:solidFill>
                <a:latin typeface="Tahoma"/>
                <a:ea typeface="Tahoma"/>
                <a:cs typeface="Tahoma"/>
                <a:sym typeface="Tahoma"/>
              </a:defRPr>
            </a:lvl7pPr>
            <a:lvl8pPr marR="0" lvl="7" algn="l" rtl="0">
              <a:spcBef>
                <a:spcPts val="0"/>
              </a:spcBef>
              <a:spcAft>
                <a:spcPts val="0"/>
              </a:spcAft>
              <a:buSzPts val="1400"/>
              <a:buNone/>
              <a:defRPr sz="4400" b="0" i="0" u="none" strike="noStrike" cap="none">
                <a:solidFill>
                  <a:schemeClr val="dk2"/>
                </a:solidFill>
                <a:latin typeface="Tahoma"/>
                <a:ea typeface="Tahoma"/>
                <a:cs typeface="Tahoma"/>
                <a:sym typeface="Tahoma"/>
              </a:defRPr>
            </a:lvl8pPr>
            <a:lvl9pPr marR="0" lvl="8" algn="l" rtl="0">
              <a:spcBef>
                <a:spcPts val="0"/>
              </a:spcBef>
              <a:spcAft>
                <a:spcPts val="0"/>
              </a:spcAft>
              <a:buSzPts val="1400"/>
              <a:buNone/>
              <a:defRPr sz="4400" b="0" i="0" u="none" strike="noStrike" cap="none">
                <a:solidFill>
                  <a:schemeClr val="dk2"/>
                </a:solidFill>
                <a:latin typeface="Tahoma"/>
                <a:ea typeface="Tahoma"/>
                <a:cs typeface="Tahoma"/>
                <a:sym typeface="Tahoma"/>
              </a:defRPr>
            </a:lvl9pPr>
          </a:lstStyle>
          <a:p>
            <a:endParaRPr/>
          </a:p>
        </p:txBody>
      </p:sp>
      <p:sp>
        <p:nvSpPr>
          <p:cNvPr id="48" name="Google Shape;48;p10"/>
          <p:cNvSpPr txBox="1">
            <a:spLocks noGrp="1"/>
          </p:cNvSpPr>
          <p:nvPr>
            <p:ph type="body" idx="1"/>
          </p:nvPr>
        </p:nvSpPr>
        <p:spPr>
          <a:xfrm rot="5400000">
            <a:off x="2309019" y="-251618"/>
            <a:ext cx="4525963" cy="8229600"/>
          </a:xfrm>
          <a:prstGeom prst="rect">
            <a:avLst/>
          </a:prstGeom>
          <a:noFill/>
          <a:ln>
            <a:noFill/>
          </a:ln>
        </p:spPr>
        <p:txBody>
          <a:bodyPr spcFirstLastPara="1" wrap="square" lIns="91425" tIns="45700" rIns="91425" bIns="45700" anchor="t" anchorCtr="0">
            <a:noAutofit/>
          </a:bodyPr>
          <a:lstStyle>
            <a:lvl1pPr marL="457200" marR="0" lvl="0" indent="-350520" algn="l" rtl="0">
              <a:spcBef>
                <a:spcPts val="640"/>
              </a:spcBef>
              <a:spcAft>
                <a:spcPts val="0"/>
              </a:spcAft>
              <a:buClr>
                <a:schemeClr val="folHlink"/>
              </a:buClr>
              <a:buSzPts val="1920"/>
              <a:buFont typeface="Noto Sans Symbols"/>
              <a:buChar char="■"/>
              <a:defRPr sz="3200" b="0" i="0" u="none" strike="noStrike" cap="none">
                <a:solidFill>
                  <a:schemeClr val="dk1"/>
                </a:solidFill>
                <a:latin typeface="Tahoma"/>
                <a:ea typeface="Tahoma"/>
                <a:cs typeface="Tahoma"/>
                <a:sym typeface="Tahoma"/>
              </a:defRPr>
            </a:lvl1pPr>
            <a:lvl2pPr marL="914400" marR="0" lvl="1" indent="-326390" algn="l" rtl="0">
              <a:spcBef>
                <a:spcPts val="560"/>
              </a:spcBef>
              <a:spcAft>
                <a:spcPts val="0"/>
              </a:spcAft>
              <a:buClr>
                <a:schemeClr val="hlink"/>
              </a:buClr>
              <a:buSzPts val="1540"/>
              <a:buFont typeface="Noto Sans Symbols"/>
              <a:buChar char="■"/>
              <a:defRPr sz="2800" b="0" i="0" u="none" strike="noStrike" cap="none">
                <a:solidFill>
                  <a:schemeClr val="dk1"/>
                </a:solidFill>
                <a:latin typeface="Tahoma"/>
                <a:ea typeface="Tahoma"/>
                <a:cs typeface="Tahoma"/>
                <a:sym typeface="Tahoma"/>
              </a:defRPr>
            </a:lvl2pPr>
            <a:lvl3pPr marL="1371600" marR="0" lvl="2" indent="-304800" algn="l" rtl="0">
              <a:spcBef>
                <a:spcPts val="480"/>
              </a:spcBef>
              <a:spcAft>
                <a:spcPts val="0"/>
              </a:spcAft>
              <a:buClr>
                <a:schemeClr val="folHlink"/>
              </a:buClr>
              <a:buSzPts val="1200"/>
              <a:buFont typeface="Noto Sans Symbols"/>
              <a:buChar char="■"/>
              <a:defRPr sz="2400" b="0" i="0" u="none" strike="noStrike" cap="none">
                <a:solidFill>
                  <a:schemeClr val="dk1"/>
                </a:solidFill>
                <a:latin typeface="Tahoma"/>
                <a:ea typeface="Tahoma"/>
                <a:cs typeface="Tahoma"/>
                <a:sym typeface="Tahoma"/>
              </a:defRPr>
            </a:lvl3pPr>
            <a:lvl4pPr marL="1828800" marR="0" lvl="3" indent="-298450" algn="l" rtl="0">
              <a:spcBef>
                <a:spcPts val="400"/>
              </a:spcBef>
              <a:spcAft>
                <a:spcPts val="0"/>
              </a:spcAft>
              <a:buClr>
                <a:schemeClr val="accent2"/>
              </a:buClr>
              <a:buSzPts val="1100"/>
              <a:buFont typeface="Noto Sans Symbols"/>
              <a:buChar char="■"/>
              <a:defRPr sz="2000" b="0" i="0" u="none" strike="noStrike" cap="none">
                <a:solidFill>
                  <a:schemeClr val="dk1"/>
                </a:solidFill>
                <a:latin typeface="Tahoma"/>
                <a:ea typeface="Tahoma"/>
                <a:cs typeface="Tahoma"/>
                <a:sym typeface="Tahoma"/>
              </a:defRPr>
            </a:lvl4pPr>
            <a:lvl5pPr marL="2286000" marR="0" lvl="4" indent="-292100"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5pPr>
            <a:lvl6pPr marL="2743200" marR="0" lvl="5" indent="-292100"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6pPr>
            <a:lvl7pPr marL="3200400" marR="0" lvl="6" indent="-292100"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7pPr>
            <a:lvl8pPr marL="3657600" marR="0" lvl="7" indent="-292100"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8pPr>
            <a:lvl9pPr marL="4114800" marR="0" lvl="8" indent="-292100"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9pPr>
          </a:lstStyle>
          <a:p>
            <a:endParaRPr/>
          </a:p>
        </p:txBody>
      </p:sp>
      <p:sp>
        <p:nvSpPr>
          <p:cNvPr id="49" name="Google Shape;49;p10"/>
          <p:cNvSpPr txBox="1">
            <a:spLocks noGrp="1"/>
          </p:cNvSpPr>
          <p:nvPr>
            <p:ph type="sldNum" idx="12"/>
          </p:nvPr>
        </p:nvSpPr>
        <p:spPr>
          <a:xfrm>
            <a:off x="0" y="6400800"/>
            <a:ext cx="1905000" cy="457200"/>
          </a:xfrm>
          <a:prstGeom prst="rect">
            <a:avLst/>
          </a:prstGeom>
          <a:noFill/>
          <a:ln>
            <a:noFill/>
          </a:ln>
        </p:spPr>
        <p:txBody>
          <a:bodyPr spcFirstLastPara="1" wrap="square" lIns="91425" tIns="45700" rIns="91425" bIns="45700" anchor="b" anchorCtr="0">
            <a:noAutofit/>
          </a:bodyPr>
          <a:lstStyle>
            <a:lvl1pPr marL="0" marR="0" lvl="0"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1pPr>
            <a:lvl2pPr marL="0" marR="0" lvl="1"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2pPr>
            <a:lvl3pPr marL="0" marR="0" lvl="2"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3pPr>
            <a:lvl4pPr marL="0" marR="0" lvl="3"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4pPr>
            <a:lvl5pPr marL="0" marR="0" lvl="4"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5pPr>
            <a:lvl6pPr marL="0" marR="0" lvl="5"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6pPr>
            <a:lvl7pPr marL="0" marR="0" lvl="6"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7pPr>
            <a:lvl8pPr marL="0" marR="0" lvl="7"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8pPr>
            <a:lvl9pPr marL="0" marR="0" lvl="8"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9pPr>
          </a:lstStyle>
          <a:p>
            <a:pPr marL="0" lvl="0" indent="0" algn="l" rtl="0">
              <a:spcBef>
                <a:spcPts val="0"/>
              </a:spcBef>
              <a:spcAft>
                <a:spcPts val="0"/>
              </a:spcAft>
              <a:buNone/>
            </a:pPr>
            <a:r>
              <a:rPr lang="en-US"/>
              <a:t>7.</a:t>
            </a: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1.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sldNum" idx="12"/>
          </p:nvPr>
        </p:nvSpPr>
        <p:spPr>
          <a:xfrm>
            <a:off x="0" y="6400800"/>
            <a:ext cx="1905000" cy="457200"/>
          </a:xfrm>
          <a:prstGeom prst="rect">
            <a:avLst/>
          </a:prstGeom>
          <a:noFill/>
          <a:ln>
            <a:noFill/>
          </a:ln>
        </p:spPr>
        <p:txBody>
          <a:bodyPr spcFirstLastPara="1" wrap="square" lIns="91425" tIns="45700" rIns="91425" bIns="45700" anchor="b" anchorCtr="0">
            <a:noAutofit/>
          </a:bodyPr>
          <a:lstStyle>
            <a:lvl1pPr marL="0" marR="0" lvl="0" indent="0" algn="l" rtl="0">
              <a:lnSpc>
                <a:spcPct val="100000"/>
              </a:lnSpc>
              <a:spcBef>
                <a:spcPts val="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1pPr>
            <a:lvl2pPr marL="0" marR="0" lvl="1" indent="0" algn="l" rtl="0">
              <a:lnSpc>
                <a:spcPct val="100000"/>
              </a:lnSpc>
              <a:spcBef>
                <a:spcPts val="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2pPr>
            <a:lvl3pPr marL="0" marR="0" lvl="2" indent="0" algn="l" rtl="0">
              <a:lnSpc>
                <a:spcPct val="100000"/>
              </a:lnSpc>
              <a:spcBef>
                <a:spcPts val="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3pPr>
            <a:lvl4pPr marL="0" marR="0" lvl="3" indent="0" algn="l" rtl="0">
              <a:lnSpc>
                <a:spcPct val="100000"/>
              </a:lnSpc>
              <a:spcBef>
                <a:spcPts val="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4pPr>
            <a:lvl5pPr marL="0" marR="0" lvl="4" indent="0" algn="l" rtl="0">
              <a:lnSpc>
                <a:spcPct val="100000"/>
              </a:lnSpc>
              <a:spcBef>
                <a:spcPts val="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5pPr>
            <a:lvl6pPr marL="0" marR="0" lvl="5" indent="0" algn="l" rtl="0">
              <a:lnSpc>
                <a:spcPct val="100000"/>
              </a:lnSpc>
              <a:spcBef>
                <a:spcPts val="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6pPr>
            <a:lvl7pPr marL="0" marR="0" lvl="6" indent="0" algn="l" rtl="0">
              <a:lnSpc>
                <a:spcPct val="100000"/>
              </a:lnSpc>
              <a:spcBef>
                <a:spcPts val="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7pPr>
            <a:lvl8pPr marL="0" marR="0" lvl="7" indent="0" algn="l" rtl="0">
              <a:lnSpc>
                <a:spcPct val="100000"/>
              </a:lnSpc>
              <a:spcBef>
                <a:spcPts val="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8pPr>
            <a:lvl9pPr marL="0" marR="0" lvl="8" indent="0" algn="l" rtl="0">
              <a:lnSpc>
                <a:spcPct val="100000"/>
              </a:lnSpc>
              <a:spcBef>
                <a:spcPts val="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9pPr>
          </a:lstStyle>
          <a:p>
            <a:pPr marL="0" lvl="0" indent="0" algn="l" rtl="0">
              <a:spcBef>
                <a:spcPts val="0"/>
              </a:spcBef>
              <a:spcAft>
                <a:spcPts val="0"/>
              </a:spcAft>
              <a:buNone/>
            </a:pPr>
            <a:r>
              <a:rPr lang="en-US"/>
              <a:t>7.</a:t>
            </a:r>
            <a:fld id="{00000000-1234-1234-1234-123412341234}" type="slidenum">
              <a:rPr lang="en-US"/>
              <a:t>‹#›</a:t>
            </a:fld>
            <a:endParaRPr sz="1400" b="0">
              <a:solidFill>
                <a:srgbClr val="000000"/>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4"/>
        <p:cNvGrpSpPr/>
        <p:nvPr/>
      </p:nvGrpSpPr>
      <p:grpSpPr>
        <a:xfrm>
          <a:off x="0" y="0"/>
          <a:ext cx="0" cy="0"/>
          <a:chOff x="0" y="0"/>
          <a:chExt cx="0" cy="0"/>
        </a:xfrm>
      </p:grpSpPr>
      <p:sp>
        <p:nvSpPr>
          <p:cNvPr id="55" name="Google Shape;55;p12"/>
          <p:cNvSpPr txBox="1">
            <a:spLocks noGrp="1"/>
          </p:cNvSpPr>
          <p:nvPr>
            <p:ph type="sldNum" idx="12"/>
          </p:nvPr>
        </p:nvSpPr>
        <p:spPr>
          <a:xfrm>
            <a:off x="0" y="6400800"/>
            <a:ext cx="1905000" cy="457200"/>
          </a:xfrm>
          <a:prstGeom prst="rect">
            <a:avLst/>
          </a:prstGeom>
          <a:noFill/>
          <a:ln>
            <a:noFill/>
          </a:ln>
        </p:spPr>
        <p:txBody>
          <a:bodyPr spcFirstLastPara="1" wrap="square" lIns="91425" tIns="45700" rIns="91425" bIns="45700" anchor="b" anchorCtr="0">
            <a:noAutofit/>
          </a:bodyPr>
          <a:lstStyle>
            <a:lvl1pPr marL="0" marR="0" lvl="0" indent="0" algn="l" rtl="0">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1pPr>
            <a:lvl2pPr marL="0" marR="0" lvl="1" indent="0" algn="l" rtl="0">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2pPr>
            <a:lvl3pPr marL="0" marR="0" lvl="2" indent="0" algn="l" rtl="0">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3pPr>
            <a:lvl4pPr marL="0" marR="0" lvl="3" indent="0" algn="l" rtl="0">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4pPr>
            <a:lvl5pPr marL="0" marR="0" lvl="4" indent="0" algn="l" rtl="0">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5pPr>
            <a:lvl6pPr marL="0" marR="0" lvl="5" indent="0" algn="l" rtl="0">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6pPr>
            <a:lvl7pPr marL="0" marR="0" lvl="6" indent="0" algn="l" rtl="0">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7pPr>
            <a:lvl8pPr marL="0" marR="0" lvl="7" indent="0" algn="l" rtl="0">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8pPr>
            <a:lvl9pPr marL="0" marR="0" lvl="8" indent="0" algn="l" rtl="0">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9pPr>
          </a:lstStyle>
          <a:p>
            <a:pPr marL="0" lvl="0" indent="0" algn="l" rtl="0">
              <a:spcBef>
                <a:spcPts val="0"/>
              </a:spcBef>
              <a:spcAft>
                <a:spcPts val="0"/>
              </a:spcAft>
              <a:buNone/>
            </a:pPr>
            <a:r>
              <a:rPr lang="en-US"/>
              <a:t>7.</a:t>
            </a:r>
            <a:fld id="{00000000-1234-1234-1234-123412341234}" type="slidenum">
              <a:rPr lang="en-US"/>
              <a:t>‹#›</a:t>
            </a:fld>
            <a:endParaRPr sz="1400" b="0">
              <a:solidFill>
                <a:srgbClr val="000000"/>
              </a:solidFill>
            </a:endParaRPr>
          </a:p>
        </p:txBody>
      </p:sp>
    </p:spTree>
  </p:cSld>
  <p:clrMap bg1="lt1" tx1="dk1" bg2="dk2" tx2="lt2" accent1="accent1" accent2="accent2" accent3="accent3" accent4="accent4" accent5="accent5" accent6="accent6" hlink="hlink" folHlink="folHlink"/>
  <p:sldLayoutIdLst>
    <p:sldLayoutId id="2147483658" r:id="rId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8"/>
        <p:cNvGrpSpPr/>
        <p:nvPr/>
      </p:nvGrpSpPr>
      <p:grpSpPr>
        <a:xfrm>
          <a:off x="0" y="0"/>
          <a:ext cx="0" cy="0"/>
          <a:chOff x="0" y="0"/>
          <a:chExt cx="0" cy="0"/>
        </a:xfrm>
      </p:grpSpPr>
      <p:grpSp>
        <p:nvGrpSpPr>
          <p:cNvPr id="59" name="Google Shape;59;p14"/>
          <p:cNvGrpSpPr/>
          <p:nvPr/>
        </p:nvGrpSpPr>
        <p:grpSpPr>
          <a:xfrm>
            <a:off x="0" y="2438400"/>
            <a:ext cx="9009062" cy="1052512"/>
            <a:chOff x="0" y="1536"/>
            <a:chExt cx="5675" cy="663"/>
          </a:xfrm>
        </p:grpSpPr>
        <p:grpSp>
          <p:nvGrpSpPr>
            <p:cNvPr id="60" name="Google Shape;60;p14"/>
            <p:cNvGrpSpPr/>
            <p:nvPr/>
          </p:nvGrpSpPr>
          <p:grpSpPr>
            <a:xfrm>
              <a:off x="185" y="1604"/>
              <a:ext cx="449" cy="299"/>
              <a:chOff x="720" y="336"/>
              <a:chExt cx="624" cy="432"/>
            </a:xfrm>
          </p:grpSpPr>
          <p:sp>
            <p:nvSpPr>
              <p:cNvPr id="61" name="Google Shape;61;p14"/>
              <p:cNvSpPr txBox="1"/>
              <p:nvPr/>
            </p:nvSpPr>
            <p:spPr>
              <a:xfrm>
                <a:off x="720" y="336"/>
                <a:ext cx="384" cy="432"/>
              </a:xfrm>
              <a:prstGeom prst="rect">
                <a:avLst/>
              </a:prstGeom>
              <a:solidFill>
                <a:schemeClr val="folHlink"/>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62" name="Google Shape;62;p14"/>
              <p:cNvSpPr txBox="1"/>
              <p:nvPr/>
            </p:nvSpPr>
            <p:spPr>
              <a:xfrm>
                <a:off x="1056" y="336"/>
                <a:ext cx="288" cy="432"/>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grpSp>
        <p:grpSp>
          <p:nvGrpSpPr>
            <p:cNvPr id="63" name="Google Shape;63;p14"/>
            <p:cNvGrpSpPr/>
            <p:nvPr/>
          </p:nvGrpSpPr>
          <p:grpSpPr>
            <a:xfrm>
              <a:off x="263" y="1870"/>
              <a:ext cx="466" cy="299"/>
              <a:chOff x="912" y="2640"/>
              <a:chExt cx="672" cy="432"/>
            </a:xfrm>
          </p:grpSpPr>
          <p:sp>
            <p:nvSpPr>
              <p:cNvPr id="64" name="Google Shape;64;p14"/>
              <p:cNvSpPr txBox="1"/>
              <p:nvPr/>
            </p:nvSpPr>
            <p:spPr>
              <a:xfrm>
                <a:off x="912" y="2640"/>
                <a:ext cx="384" cy="432"/>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65" name="Google Shape;65;p14"/>
              <p:cNvSpPr txBox="1"/>
              <p:nvPr/>
            </p:nvSpPr>
            <p:spPr>
              <a:xfrm>
                <a:off x="1248" y="2640"/>
                <a:ext cx="336" cy="432"/>
              </a:xfrm>
              <a:prstGeom prst="rect">
                <a:avLst/>
              </a:prstGeom>
              <a:gradFill>
                <a:gsLst>
                  <a:gs pos="0">
                    <a:schemeClr val="accen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grpSp>
        <p:sp>
          <p:nvSpPr>
            <p:cNvPr id="66" name="Google Shape;66;p14"/>
            <p:cNvSpPr txBox="1"/>
            <p:nvPr/>
          </p:nvSpPr>
          <p:spPr>
            <a:xfrm>
              <a:off x="0" y="1824"/>
              <a:ext cx="353" cy="266"/>
            </a:xfrm>
            <a:prstGeom prst="rect">
              <a:avLst/>
            </a:prstGeom>
            <a:gradFill>
              <a:gsLst>
                <a:gs pos="0">
                  <a:schemeClr val="lt1"/>
                </a:gs>
                <a:gs pos="100000">
                  <a:schemeClr val="hlink"/>
                </a:gs>
              </a:gsLst>
              <a:lin ang="189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67" name="Google Shape;67;p14"/>
            <p:cNvSpPr txBox="1"/>
            <p:nvPr/>
          </p:nvSpPr>
          <p:spPr>
            <a:xfrm>
              <a:off x="400" y="1536"/>
              <a:ext cx="20" cy="663"/>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68" name="Google Shape;68;p14"/>
            <p:cNvSpPr txBox="1"/>
            <p:nvPr/>
          </p:nvSpPr>
          <p:spPr>
            <a:xfrm rot="10800000" flipH="1">
              <a:off x="199" y="2054"/>
              <a:ext cx="5476" cy="35"/>
            </a:xfrm>
            <a:prstGeom prst="rect">
              <a:avLst/>
            </a:prstGeom>
            <a:gradFill>
              <a:gsLst>
                <a:gs pos="0">
                  <a:schemeClr val="l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grpSp>
      <p:sp>
        <p:nvSpPr>
          <p:cNvPr id="69" name="Google Shape;69;p14"/>
          <p:cNvSpPr txBox="1"/>
          <p:nvPr/>
        </p:nvSpPr>
        <p:spPr>
          <a:xfrm>
            <a:off x="0" y="6553200"/>
            <a:ext cx="2209800" cy="304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400"/>
              <a:buFont typeface="Arial"/>
              <a:buNone/>
            </a:pPr>
            <a:r>
              <a:rPr lang="en-US" sz="1400" b="0" i="0" u="none">
                <a:solidFill>
                  <a:schemeClr val="dk1"/>
                </a:solidFill>
                <a:latin typeface="Arial"/>
                <a:ea typeface="Arial"/>
                <a:cs typeface="Arial"/>
                <a:sym typeface="Arial"/>
              </a:rPr>
              <a:t>McGraw-Hill</a:t>
            </a:r>
            <a:endParaRPr/>
          </a:p>
        </p:txBody>
      </p:sp>
      <p:sp>
        <p:nvSpPr>
          <p:cNvPr id="70" name="Google Shape;70;p14"/>
          <p:cNvSpPr txBox="1"/>
          <p:nvPr/>
        </p:nvSpPr>
        <p:spPr>
          <a:xfrm>
            <a:off x="4572000" y="6553200"/>
            <a:ext cx="4572000" cy="304800"/>
          </a:xfrm>
          <a:prstGeom prst="rect">
            <a:avLst/>
          </a:prstGeom>
          <a:noFill/>
          <a:ln>
            <a:noFill/>
          </a:ln>
        </p:spPr>
        <p:txBody>
          <a:bodyPr spcFirstLastPara="1" wrap="square" lIns="91425" tIns="45700" rIns="91425" bIns="45700" anchor="t" anchorCtr="0">
            <a:spAutoFit/>
          </a:bodyPr>
          <a:lstStyle/>
          <a:p>
            <a:pPr marL="0" marR="0" lvl="0" indent="-88900" algn="r" rtl="0">
              <a:lnSpc>
                <a:spcPct val="100000"/>
              </a:lnSpc>
              <a:spcBef>
                <a:spcPts val="0"/>
              </a:spcBef>
              <a:spcAft>
                <a:spcPts val="0"/>
              </a:spcAft>
              <a:buClr>
                <a:schemeClr val="dk1"/>
              </a:buClr>
              <a:buSzPts val="1400"/>
              <a:buFont typeface="Arial"/>
              <a:buChar char="©"/>
            </a:pPr>
            <a:r>
              <a:rPr lang="en-US" sz="1400" b="0" i="0" u="none">
                <a:solidFill>
                  <a:schemeClr val="dk1"/>
                </a:solidFill>
                <a:latin typeface="Arial"/>
                <a:ea typeface="Arial"/>
                <a:cs typeface="Arial"/>
                <a:sym typeface="Arial"/>
              </a:rPr>
              <a:t>The McGraw-Hill Companies, Inc., 2000</a:t>
            </a:r>
            <a:endParaRPr/>
          </a:p>
        </p:txBody>
      </p:sp>
      <p:sp>
        <p:nvSpPr>
          <p:cNvPr id="71" name="Google Shape;71;p14"/>
          <p:cNvSpPr txBox="1">
            <a:spLocks noGrp="1"/>
          </p:cNvSpPr>
          <p:nvPr>
            <p:ph type="dt" idx="10"/>
          </p:nvPr>
        </p:nvSpPr>
        <p:spPr>
          <a:xfrm>
            <a:off x="990600" y="6248400"/>
            <a:ext cx="1905000" cy="457200"/>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SzPts val="1400"/>
              <a:buNone/>
              <a:defRPr sz="3200" b="1" i="1" u="none">
                <a:solidFill>
                  <a:schemeClr val="dk1"/>
                </a:solidFill>
                <a:latin typeface="Arial"/>
                <a:ea typeface="Arial"/>
                <a:cs typeface="Arial"/>
                <a:sym typeface="Arial"/>
              </a:defRPr>
            </a:lvl1pPr>
            <a:lvl2pPr marR="0" lvl="1" algn="l" rtl="0">
              <a:lnSpc>
                <a:spcPct val="100000"/>
              </a:lnSpc>
              <a:spcBef>
                <a:spcPts val="0"/>
              </a:spcBef>
              <a:spcAft>
                <a:spcPts val="0"/>
              </a:spcAft>
              <a:buSzPts val="1400"/>
              <a:buNone/>
              <a:defRPr sz="3200" b="1" i="1"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SzPts val="1400"/>
              <a:buNone/>
              <a:defRPr sz="3200" b="1" i="1"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SzPts val="1400"/>
              <a:buNone/>
              <a:defRPr sz="3200" b="1" i="1"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SzPts val="1400"/>
              <a:buNone/>
              <a:defRPr sz="3200" b="1" i="1"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SzPts val="1400"/>
              <a:buNone/>
              <a:defRPr sz="3200" b="1" i="1"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SzPts val="1400"/>
              <a:buNone/>
              <a:defRPr sz="3200" b="1" i="1"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SzPts val="1400"/>
              <a:buNone/>
              <a:defRPr sz="3200" b="1" i="1"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SzPts val="1400"/>
              <a:buNone/>
              <a:defRPr sz="3200" b="1" i="1" u="none" strike="noStrike" cap="none">
                <a:solidFill>
                  <a:schemeClr val="dk1"/>
                </a:solidFill>
                <a:latin typeface="Arial"/>
                <a:ea typeface="Arial"/>
                <a:cs typeface="Arial"/>
                <a:sym typeface="Arial"/>
              </a:defRPr>
            </a:lvl9pPr>
          </a:lstStyle>
          <a:p>
            <a:endParaRPr/>
          </a:p>
        </p:txBody>
      </p:sp>
      <p:sp>
        <p:nvSpPr>
          <p:cNvPr id="72" name="Google Shape;72;p14"/>
          <p:cNvSpPr txBox="1">
            <a:spLocks noGrp="1"/>
          </p:cNvSpPr>
          <p:nvPr>
            <p:ph type="ftr" idx="11"/>
          </p:nvPr>
        </p:nvSpPr>
        <p:spPr>
          <a:xfrm>
            <a:off x="3429000" y="6248400"/>
            <a:ext cx="2895600" cy="457200"/>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SzPts val="1400"/>
              <a:buNone/>
              <a:defRPr sz="3200" b="1" i="1" u="none">
                <a:solidFill>
                  <a:schemeClr val="dk1"/>
                </a:solidFill>
                <a:latin typeface="Arial"/>
                <a:ea typeface="Arial"/>
                <a:cs typeface="Arial"/>
                <a:sym typeface="Arial"/>
              </a:defRPr>
            </a:lvl1pPr>
            <a:lvl2pPr marR="0" lvl="1" algn="l" rtl="0">
              <a:lnSpc>
                <a:spcPct val="100000"/>
              </a:lnSpc>
              <a:spcBef>
                <a:spcPts val="0"/>
              </a:spcBef>
              <a:spcAft>
                <a:spcPts val="0"/>
              </a:spcAft>
              <a:buSzPts val="1400"/>
              <a:buNone/>
              <a:defRPr sz="3200" b="1" i="1"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SzPts val="1400"/>
              <a:buNone/>
              <a:defRPr sz="3200" b="1" i="1"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SzPts val="1400"/>
              <a:buNone/>
              <a:defRPr sz="3200" b="1" i="1"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SzPts val="1400"/>
              <a:buNone/>
              <a:defRPr sz="3200" b="1" i="1"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SzPts val="1400"/>
              <a:buNone/>
              <a:defRPr sz="3200" b="1" i="1"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SzPts val="1400"/>
              <a:buNone/>
              <a:defRPr sz="3200" b="1" i="1"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SzPts val="1400"/>
              <a:buNone/>
              <a:defRPr sz="3200" b="1" i="1"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SzPts val="1400"/>
              <a:buNone/>
              <a:defRPr sz="3200" b="1" i="1" u="none" strike="noStrike" cap="none">
                <a:solidFill>
                  <a:schemeClr val="dk1"/>
                </a:solidFill>
                <a:latin typeface="Arial"/>
                <a:ea typeface="Arial"/>
                <a:cs typeface="Arial"/>
                <a:sym typeface="Arial"/>
              </a:defRPr>
            </a:lvl9pPr>
          </a:lstStyle>
          <a:p>
            <a:endParaRPr/>
          </a:p>
        </p:txBody>
      </p:sp>
      <p:sp>
        <p:nvSpPr>
          <p:cNvPr id="73" name="Google Shape;73;p14"/>
          <p:cNvSpPr txBox="1">
            <a:spLocks noGrp="1"/>
          </p:cNvSpPr>
          <p:nvPr>
            <p:ph type="sldNum" idx="12"/>
          </p:nvPr>
        </p:nvSpPr>
        <p:spPr>
          <a:xfrm>
            <a:off x="6858000" y="6248400"/>
            <a:ext cx="1905000" cy="457200"/>
          </a:xfrm>
          <a:prstGeom prst="rect">
            <a:avLst/>
          </a:prstGeom>
          <a:noFill/>
          <a:ln>
            <a:noFill/>
          </a:ln>
        </p:spPr>
        <p:txBody>
          <a:bodyPr spcFirstLastPara="1" wrap="square" lIns="91425" tIns="45700" rIns="91425" bIns="45700" anchor="b" anchorCtr="0">
            <a:noAutofit/>
          </a:bodyPr>
          <a:lstStyle>
            <a:lvl1pPr marL="0" marR="0" lvl="0" indent="0" algn="r" rtl="0">
              <a:lnSpc>
                <a:spcPct val="100000"/>
              </a:lnSpc>
              <a:spcBef>
                <a:spcPts val="0"/>
              </a:spcBef>
              <a:spcAft>
                <a:spcPts val="0"/>
              </a:spcAft>
              <a:buClr>
                <a:schemeClr val="lt2"/>
              </a:buClr>
              <a:buSzPts val="1400"/>
              <a:buFont typeface="Tahoma"/>
              <a:buNone/>
              <a:defRPr sz="1400" b="0" i="0" u="none">
                <a:solidFill>
                  <a:schemeClr val="lt2"/>
                </a:solidFill>
                <a:latin typeface="Tahoma"/>
                <a:ea typeface="Tahoma"/>
                <a:cs typeface="Tahoma"/>
                <a:sym typeface="Tahoma"/>
              </a:defRPr>
            </a:lvl1pPr>
            <a:lvl2pPr marL="0" marR="0" lvl="1" indent="0" algn="r" rtl="0">
              <a:lnSpc>
                <a:spcPct val="100000"/>
              </a:lnSpc>
              <a:spcBef>
                <a:spcPts val="0"/>
              </a:spcBef>
              <a:spcAft>
                <a:spcPts val="0"/>
              </a:spcAft>
              <a:buClr>
                <a:schemeClr val="lt2"/>
              </a:buClr>
              <a:buSzPts val="1400"/>
              <a:buFont typeface="Tahoma"/>
              <a:buNone/>
              <a:defRPr sz="1400" b="0" i="0" u="none">
                <a:solidFill>
                  <a:schemeClr val="lt2"/>
                </a:solidFill>
                <a:latin typeface="Tahoma"/>
                <a:ea typeface="Tahoma"/>
                <a:cs typeface="Tahoma"/>
                <a:sym typeface="Tahoma"/>
              </a:defRPr>
            </a:lvl2pPr>
            <a:lvl3pPr marL="0" marR="0" lvl="2" indent="0" algn="r" rtl="0">
              <a:lnSpc>
                <a:spcPct val="100000"/>
              </a:lnSpc>
              <a:spcBef>
                <a:spcPts val="0"/>
              </a:spcBef>
              <a:spcAft>
                <a:spcPts val="0"/>
              </a:spcAft>
              <a:buClr>
                <a:schemeClr val="lt2"/>
              </a:buClr>
              <a:buSzPts val="1400"/>
              <a:buFont typeface="Tahoma"/>
              <a:buNone/>
              <a:defRPr sz="1400" b="0" i="0" u="none">
                <a:solidFill>
                  <a:schemeClr val="lt2"/>
                </a:solidFill>
                <a:latin typeface="Tahoma"/>
                <a:ea typeface="Tahoma"/>
                <a:cs typeface="Tahoma"/>
                <a:sym typeface="Tahoma"/>
              </a:defRPr>
            </a:lvl3pPr>
            <a:lvl4pPr marL="0" marR="0" lvl="3" indent="0" algn="r" rtl="0">
              <a:lnSpc>
                <a:spcPct val="100000"/>
              </a:lnSpc>
              <a:spcBef>
                <a:spcPts val="0"/>
              </a:spcBef>
              <a:spcAft>
                <a:spcPts val="0"/>
              </a:spcAft>
              <a:buClr>
                <a:schemeClr val="lt2"/>
              </a:buClr>
              <a:buSzPts val="1400"/>
              <a:buFont typeface="Tahoma"/>
              <a:buNone/>
              <a:defRPr sz="1400" b="0" i="0" u="none">
                <a:solidFill>
                  <a:schemeClr val="lt2"/>
                </a:solidFill>
                <a:latin typeface="Tahoma"/>
                <a:ea typeface="Tahoma"/>
                <a:cs typeface="Tahoma"/>
                <a:sym typeface="Tahoma"/>
              </a:defRPr>
            </a:lvl4pPr>
            <a:lvl5pPr marL="0" marR="0" lvl="4" indent="0" algn="r" rtl="0">
              <a:lnSpc>
                <a:spcPct val="100000"/>
              </a:lnSpc>
              <a:spcBef>
                <a:spcPts val="0"/>
              </a:spcBef>
              <a:spcAft>
                <a:spcPts val="0"/>
              </a:spcAft>
              <a:buClr>
                <a:schemeClr val="lt2"/>
              </a:buClr>
              <a:buSzPts val="1400"/>
              <a:buFont typeface="Tahoma"/>
              <a:buNone/>
              <a:defRPr sz="1400" b="0" i="0" u="none">
                <a:solidFill>
                  <a:schemeClr val="lt2"/>
                </a:solidFill>
                <a:latin typeface="Tahoma"/>
                <a:ea typeface="Tahoma"/>
                <a:cs typeface="Tahoma"/>
                <a:sym typeface="Tahoma"/>
              </a:defRPr>
            </a:lvl5pPr>
            <a:lvl6pPr marL="0" marR="0" lvl="5" indent="0" algn="r" rtl="0">
              <a:lnSpc>
                <a:spcPct val="100000"/>
              </a:lnSpc>
              <a:spcBef>
                <a:spcPts val="0"/>
              </a:spcBef>
              <a:spcAft>
                <a:spcPts val="0"/>
              </a:spcAft>
              <a:buClr>
                <a:schemeClr val="lt2"/>
              </a:buClr>
              <a:buSzPts val="1400"/>
              <a:buFont typeface="Tahoma"/>
              <a:buNone/>
              <a:defRPr sz="1400" b="0" i="0" u="none">
                <a:solidFill>
                  <a:schemeClr val="lt2"/>
                </a:solidFill>
                <a:latin typeface="Tahoma"/>
                <a:ea typeface="Tahoma"/>
                <a:cs typeface="Tahoma"/>
                <a:sym typeface="Tahoma"/>
              </a:defRPr>
            </a:lvl6pPr>
            <a:lvl7pPr marL="0" marR="0" lvl="6" indent="0" algn="r" rtl="0">
              <a:lnSpc>
                <a:spcPct val="100000"/>
              </a:lnSpc>
              <a:spcBef>
                <a:spcPts val="0"/>
              </a:spcBef>
              <a:spcAft>
                <a:spcPts val="0"/>
              </a:spcAft>
              <a:buClr>
                <a:schemeClr val="lt2"/>
              </a:buClr>
              <a:buSzPts val="1400"/>
              <a:buFont typeface="Tahoma"/>
              <a:buNone/>
              <a:defRPr sz="1400" b="0" i="0" u="none">
                <a:solidFill>
                  <a:schemeClr val="lt2"/>
                </a:solidFill>
                <a:latin typeface="Tahoma"/>
                <a:ea typeface="Tahoma"/>
                <a:cs typeface="Tahoma"/>
                <a:sym typeface="Tahoma"/>
              </a:defRPr>
            </a:lvl7pPr>
            <a:lvl8pPr marL="0" marR="0" lvl="7" indent="0" algn="r" rtl="0">
              <a:lnSpc>
                <a:spcPct val="100000"/>
              </a:lnSpc>
              <a:spcBef>
                <a:spcPts val="0"/>
              </a:spcBef>
              <a:spcAft>
                <a:spcPts val="0"/>
              </a:spcAft>
              <a:buClr>
                <a:schemeClr val="lt2"/>
              </a:buClr>
              <a:buSzPts val="1400"/>
              <a:buFont typeface="Tahoma"/>
              <a:buNone/>
              <a:defRPr sz="1400" b="0" i="0" u="none">
                <a:solidFill>
                  <a:schemeClr val="lt2"/>
                </a:solidFill>
                <a:latin typeface="Tahoma"/>
                <a:ea typeface="Tahoma"/>
                <a:cs typeface="Tahoma"/>
                <a:sym typeface="Tahoma"/>
              </a:defRPr>
            </a:lvl8pPr>
            <a:lvl9pPr marL="0" marR="0" lvl="8" indent="0" algn="r" rtl="0">
              <a:lnSpc>
                <a:spcPct val="100000"/>
              </a:lnSpc>
              <a:spcBef>
                <a:spcPts val="0"/>
              </a:spcBef>
              <a:spcAft>
                <a:spcPts val="0"/>
              </a:spcAft>
              <a:buClr>
                <a:schemeClr val="lt2"/>
              </a:buClr>
              <a:buSzPts val="1400"/>
              <a:buFont typeface="Tahoma"/>
              <a:buNone/>
              <a:defRPr sz="1400" b="0" i="0" u="none">
                <a:solidFill>
                  <a:schemeClr val="lt2"/>
                </a:solidFill>
                <a:latin typeface="Tahoma"/>
                <a:ea typeface="Tahoma"/>
                <a:cs typeface="Tahoma"/>
                <a:sym typeface="Tahoma"/>
              </a:defRPr>
            </a:lvl9pPr>
          </a:lstStyle>
          <a:p>
            <a:pPr marL="0" lvl="0" indent="0" algn="r" rtl="0">
              <a:spcBef>
                <a:spcPts val="0"/>
              </a:spcBef>
              <a:spcAft>
                <a:spcPts val="0"/>
              </a:spcAft>
              <a:buNone/>
            </a:pPr>
            <a:fld id="{00000000-1234-1234-1234-123412341234}" type="slidenum">
              <a:rPr lang="en-US"/>
              <a:t>‹#›</a:t>
            </a:fld>
            <a:endParaRPr>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59" r:id="rId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19.png"/><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image" Target="../media/image23.png"/><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3.xml"/><Relationship Id="rId1" Type="http://schemas.openxmlformats.org/officeDocument/2006/relationships/slideLayout" Target="../slideLayouts/slideLayout1.xml"/><Relationship Id="rId5" Type="http://schemas.openxmlformats.org/officeDocument/2006/relationships/image" Target="../media/image28.png"/><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6.xml"/><Relationship Id="rId1" Type="http://schemas.openxmlformats.org/officeDocument/2006/relationships/slideLayout" Target="../slideLayouts/slideLayout1.xml"/><Relationship Id="rId5" Type="http://schemas.openxmlformats.org/officeDocument/2006/relationships/image" Target="../media/image33.png"/><Relationship Id="rId4" Type="http://schemas.openxmlformats.org/officeDocument/2006/relationships/image" Target="../media/image32.png"/></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1.xml"/><Relationship Id="rId1" Type="http://schemas.openxmlformats.org/officeDocument/2006/relationships/slideLayout" Target="../slideLayouts/slideLayout1.xml"/><Relationship Id="rId5" Type="http://schemas.openxmlformats.org/officeDocument/2006/relationships/image" Target="../media/image38.png"/><Relationship Id="rId4" Type="http://schemas.openxmlformats.org/officeDocument/2006/relationships/image" Target="../media/image37.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5.xml"/><Relationship Id="rId1" Type="http://schemas.openxmlformats.org/officeDocument/2006/relationships/slideLayout" Target="../slideLayouts/slideLayout1.xml"/><Relationship Id="rId4" Type="http://schemas.openxmlformats.org/officeDocument/2006/relationships/image" Target="../media/image41.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4"/>
        <p:cNvGrpSpPr/>
        <p:nvPr/>
      </p:nvGrpSpPr>
      <p:grpSpPr>
        <a:xfrm>
          <a:off x="0" y="0"/>
          <a:ext cx="0" cy="0"/>
          <a:chOff x="0" y="0"/>
          <a:chExt cx="0" cy="0"/>
        </a:xfrm>
      </p:grpSpPr>
      <p:pic>
        <p:nvPicPr>
          <p:cNvPr id="85" name="Google Shape;85;p16" descr="brandinglogo"/>
          <p:cNvPicPr preferRelativeResize="0"/>
          <p:nvPr/>
        </p:nvPicPr>
        <p:blipFill rotWithShape="1">
          <a:blip r:embed="rId3">
            <a:alphaModFix/>
          </a:blip>
          <a:srcRect/>
          <a:stretch/>
        </p:blipFill>
        <p:spPr>
          <a:xfrm>
            <a:off x="0" y="0"/>
            <a:ext cx="9144000" cy="533400"/>
          </a:xfrm>
          <a:prstGeom prst="rect">
            <a:avLst/>
          </a:prstGeom>
          <a:noFill/>
          <a:ln>
            <a:noFill/>
          </a:ln>
        </p:spPr>
      </p:pic>
      <p:sp>
        <p:nvSpPr>
          <p:cNvPr id="86" name="Google Shape;86;p16"/>
          <p:cNvSpPr txBox="1"/>
          <p:nvPr/>
        </p:nvSpPr>
        <p:spPr>
          <a:xfrm>
            <a:off x="187325" y="1524000"/>
            <a:ext cx="4156075" cy="82391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0000"/>
              </a:buClr>
              <a:buSzPts val="4800"/>
              <a:buFont typeface="Times"/>
              <a:buNone/>
            </a:pPr>
            <a:r>
              <a:rPr lang="en-US" sz="4800" b="1" i="1" u="none" strike="noStrike" cap="none">
                <a:solidFill>
                  <a:srgbClr val="FF0000"/>
                </a:solidFill>
                <a:latin typeface="Times"/>
                <a:ea typeface="Times"/>
                <a:cs typeface="Times"/>
                <a:sym typeface="Times"/>
              </a:rPr>
              <a:t>Chapter 7</a:t>
            </a:r>
            <a:endParaRPr/>
          </a:p>
        </p:txBody>
      </p:sp>
      <p:pic>
        <p:nvPicPr>
          <p:cNvPr id="87" name="Google Shape;87;p16"/>
          <p:cNvPicPr preferRelativeResize="0"/>
          <p:nvPr/>
        </p:nvPicPr>
        <p:blipFill rotWithShape="1">
          <a:blip r:embed="rId4">
            <a:alphaModFix/>
          </a:blip>
          <a:srcRect/>
          <a:stretch/>
        </p:blipFill>
        <p:spPr>
          <a:xfrm>
            <a:off x="4419600" y="762000"/>
            <a:ext cx="4470400" cy="5765800"/>
          </a:xfrm>
          <a:prstGeom prst="rect">
            <a:avLst/>
          </a:prstGeom>
          <a:noFill/>
          <a:ln>
            <a:noFill/>
          </a:ln>
        </p:spPr>
      </p:pic>
      <p:sp>
        <p:nvSpPr>
          <p:cNvPr id="88" name="Google Shape;88;p16"/>
          <p:cNvSpPr txBox="1"/>
          <p:nvPr/>
        </p:nvSpPr>
        <p:spPr>
          <a:xfrm>
            <a:off x="152400" y="2590800"/>
            <a:ext cx="4156075" cy="157003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2060"/>
              </a:buClr>
              <a:buSzPts val="4800"/>
              <a:buFont typeface="Times"/>
              <a:buNone/>
            </a:pPr>
            <a:r>
              <a:rPr lang="en-US" sz="4800" b="1" i="1" u="none" strike="noStrike" cap="none">
                <a:solidFill>
                  <a:srgbClr val="002060"/>
                </a:solidFill>
                <a:latin typeface="Times"/>
                <a:ea typeface="Times"/>
                <a:cs typeface="Times"/>
                <a:sym typeface="Times"/>
              </a:rPr>
              <a:t>Transmission Media</a:t>
            </a:r>
            <a:endParaRPr/>
          </a:p>
        </p:txBody>
      </p:sp>
      <p:sp>
        <p:nvSpPr>
          <p:cNvPr id="89" name="Google Shape;89;p16"/>
          <p:cNvSpPr txBox="1"/>
          <p:nvPr/>
        </p:nvSpPr>
        <p:spPr>
          <a:xfrm>
            <a:off x="0" y="6604000"/>
            <a:ext cx="9144000" cy="254000"/>
          </a:xfrm>
          <a:prstGeom prst="rect">
            <a:avLst/>
          </a:prstGeom>
          <a:noFill/>
          <a:ln>
            <a:noFill/>
          </a:ln>
        </p:spPr>
        <p:txBody>
          <a:bodyPr spcFirstLastPara="1" wrap="square" lIns="102825" tIns="51400" rIns="102825" bIns="51400" anchor="t" anchorCtr="0">
            <a:spAutoFit/>
          </a:bodyPr>
          <a:lstStyle/>
          <a:p>
            <a:pPr marL="0" marR="0" lvl="0" indent="0" algn="ctr" rtl="0">
              <a:lnSpc>
                <a:spcPct val="100000"/>
              </a:lnSpc>
              <a:spcBef>
                <a:spcPts val="0"/>
              </a:spcBef>
              <a:spcAft>
                <a:spcPts val="0"/>
              </a:spcAft>
              <a:buClr>
                <a:schemeClr val="dk1"/>
              </a:buClr>
              <a:buSzPts val="1000"/>
              <a:buFont typeface="Arial"/>
              <a:buNone/>
            </a:pPr>
            <a:r>
              <a:rPr lang="en-US" sz="1000" b="0" i="0" u="none" strike="noStrike" cap="none">
                <a:solidFill>
                  <a:schemeClr val="dk1"/>
                </a:solidFill>
                <a:latin typeface="Arial"/>
                <a:ea typeface="Arial"/>
                <a:cs typeface="Arial"/>
                <a:sym typeface="Arial"/>
              </a:rPr>
              <a:t>Copyright © The McGraw-Hill Companies, Inc. Permission required for reproduction or display.</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85"/>
        <p:cNvGrpSpPr/>
        <p:nvPr/>
      </p:nvGrpSpPr>
      <p:grpSpPr>
        <a:xfrm>
          <a:off x="0" y="0"/>
          <a:ext cx="0" cy="0"/>
          <a:chOff x="0" y="0"/>
          <a:chExt cx="0" cy="0"/>
        </a:xfrm>
      </p:grpSpPr>
      <p:sp>
        <p:nvSpPr>
          <p:cNvPr id="186" name="Google Shape;186;p25"/>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7.</a:t>
            </a:r>
            <a:fld id="{00000000-1234-1234-1234-123412341234}" type="slidenum">
              <a:rPr lang="en-US" sz="1200" b="1" i="0" u="none">
                <a:solidFill>
                  <a:schemeClr val="dk1"/>
                </a:solidFill>
                <a:latin typeface="Arial"/>
                <a:ea typeface="Arial"/>
                <a:cs typeface="Arial"/>
                <a:sym typeface="Arial"/>
              </a:rPr>
              <a:t>10</a:t>
            </a:fld>
            <a:endParaRPr/>
          </a:p>
        </p:txBody>
      </p:sp>
      <p:sp>
        <p:nvSpPr>
          <p:cNvPr id="187" name="Google Shape;187;p25"/>
          <p:cNvSpPr txBox="1"/>
          <p:nvPr/>
        </p:nvSpPr>
        <p:spPr>
          <a:xfrm>
            <a:off x="152400" y="133350"/>
            <a:ext cx="8153400" cy="400050"/>
          </a:xfrm>
          <a:prstGeom prst="rect">
            <a:avLst/>
          </a:prstGeom>
          <a:solidFill>
            <a:schemeClr val="lt1"/>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7.4:  </a:t>
            </a:r>
            <a:r>
              <a:rPr lang="en-US" sz="2000" b="1" i="1" u="none">
                <a:solidFill>
                  <a:schemeClr val="dk1"/>
                </a:solidFill>
                <a:latin typeface="Times"/>
                <a:ea typeface="Times"/>
                <a:cs typeface="Times"/>
                <a:sym typeface="Times"/>
              </a:rPr>
              <a:t>UTP and STP cables</a:t>
            </a:r>
            <a:endParaRPr/>
          </a:p>
        </p:txBody>
      </p:sp>
      <p:pic>
        <p:nvPicPr>
          <p:cNvPr id="188" name="Google Shape;188;p25"/>
          <p:cNvPicPr preferRelativeResize="0"/>
          <p:nvPr/>
        </p:nvPicPr>
        <p:blipFill rotWithShape="1">
          <a:blip r:embed="rId3">
            <a:alphaModFix/>
          </a:blip>
          <a:srcRect/>
          <a:stretch/>
        </p:blipFill>
        <p:spPr>
          <a:xfrm>
            <a:off x="685800" y="1219200"/>
            <a:ext cx="3592512" cy="2330450"/>
          </a:xfrm>
          <a:prstGeom prst="rect">
            <a:avLst/>
          </a:prstGeom>
          <a:noFill/>
          <a:ln>
            <a:noFill/>
          </a:ln>
        </p:spPr>
      </p:pic>
      <p:pic>
        <p:nvPicPr>
          <p:cNvPr id="189" name="Google Shape;189;p25"/>
          <p:cNvPicPr preferRelativeResize="0"/>
          <p:nvPr/>
        </p:nvPicPr>
        <p:blipFill rotWithShape="1">
          <a:blip r:embed="rId4">
            <a:alphaModFix/>
          </a:blip>
          <a:srcRect/>
          <a:stretch/>
        </p:blipFill>
        <p:spPr>
          <a:xfrm>
            <a:off x="4583112" y="3330575"/>
            <a:ext cx="3867150" cy="2687637"/>
          </a:xfrm>
          <a:prstGeom prst="rect">
            <a:avLst/>
          </a:prstGeom>
          <a:noFill/>
          <a:ln>
            <a:noFill/>
          </a:ln>
        </p:spPr>
      </p:pic>
      <p:sp>
        <p:nvSpPr>
          <p:cNvPr id="2" name="TextBox 1"/>
          <p:cNvSpPr txBox="1"/>
          <p:nvPr/>
        </p:nvSpPr>
        <p:spPr>
          <a:xfrm>
            <a:off x="753217" y="3601409"/>
            <a:ext cx="3829895" cy="461665"/>
          </a:xfrm>
          <a:prstGeom prst="rect">
            <a:avLst/>
          </a:prstGeom>
          <a:noFill/>
        </p:spPr>
        <p:txBody>
          <a:bodyPr wrap="none" rtlCol="0">
            <a:spAutoFit/>
          </a:bodyPr>
          <a:lstStyle/>
          <a:p>
            <a:r>
              <a:rPr lang="en-US" sz="2400" dirty="0" smtClean="0">
                <a:latin typeface="Times New Roman" panose="02020603050405020304" pitchFamily="18" charset="0"/>
                <a:cs typeface="Times New Roman" panose="02020603050405020304" pitchFamily="18" charset="0"/>
              </a:rPr>
              <a:t>Unshielded twisted pair cable</a:t>
            </a:r>
            <a:endParaRPr lang="en-IN" sz="2400" dirty="0">
              <a:latin typeface="Times New Roman" panose="02020603050405020304" pitchFamily="18" charset="0"/>
              <a:cs typeface="Times New Roman" panose="02020603050405020304" pitchFamily="18" charset="0"/>
            </a:endParaRPr>
          </a:p>
        </p:txBody>
      </p:sp>
      <p:sp>
        <p:nvSpPr>
          <p:cNvPr id="3" name="TextBox 2"/>
          <p:cNvSpPr txBox="1"/>
          <p:nvPr/>
        </p:nvSpPr>
        <p:spPr>
          <a:xfrm>
            <a:off x="5503263" y="6018212"/>
            <a:ext cx="3504486" cy="461665"/>
          </a:xfrm>
          <a:prstGeom prst="rect">
            <a:avLst/>
          </a:prstGeom>
          <a:noFill/>
        </p:spPr>
        <p:txBody>
          <a:bodyPr wrap="none" rtlCol="0">
            <a:spAutoFit/>
          </a:bodyPr>
          <a:lstStyle/>
          <a:p>
            <a:r>
              <a:rPr lang="en-US" sz="2400" dirty="0" smtClean="0">
                <a:latin typeface="Times New Roman" panose="02020603050405020304" pitchFamily="18" charset="0"/>
                <a:cs typeface="Times New Roman" panose="02020603050405020304" pitchFamily="18" charset="0"/>
              </a:rPr>
              <a:t>Shielded twisted pair cable</a:t>
            </a:r>
            <a:endParaRPr lang="en-IN" sz="2400"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94"/>
        <p:cNvGrpSpPr/>
        <p:nvPr/>
      </p:nvGrpSpPr>
      <p:grpSpPr>
        <a:xfrm>
          <a:off x="0" y="0"/>
          <a:ext cx="0" cy="0"/>
          <a:chOff x="0" y="0"/>
          <a:chExt cx="0" cy="0"/>
        </a:xfrm>
      </p:grpSpPr>
      <p:pic>
        <p:nvPicPr>
          <p:cNvPr id="195" name="Google Shape;195;p26"/>
          <p:cNvPicPr preferRelativeResize="0"/>
          <p:nvPr/>
        </p:nvPicPr>
        <p:blipFill rotWithShape="1">
          <a:blip r:embed="rId3">
            <a:alphaModFix/>
          </a:blip>
          <a:srcRect/>
          <a:stretch/>
        </p:blipFill>
        <p:spPr>
          <a:xfrm>
            <a:off x="-6350" y="-12700"/>
            <a:ext cx="712787" cy="566737"/>
          </a:xfrm>
          <a:prstGeom prst="rect">
            <a:avLst/>
          </a:prstGeom>
          <a:noFill/>
          <a:ln>
            <a:noFill/>
          </a:ln>
        </p:spPr>
      </p:pic>
      <p:sp>
        <p:nvSpPr>
          <p:cNvPr id="196" name="Google Shape;196;p26"/>
          <p:cNvSpPr txBox="1"/>
          <p:nvPr/>
        </p:nvSpPr>
        <p:spPr>
          <a:xfrm>
            <a:off x="838200" y="71437"/>
            <a:ext cx="8153400" cy="457200"/>
          </a:xfrm>
          <a:prstGeom prst="rect">
            <a:avLst/>
          </a:prstGeom>
          <a:solidFill>
            <a:srgbClr val="646464"/>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0000"/>
              </a:buClr>
              <a:buSzPts val="2400"/>
              <a:buFont typeface="Times"/>
              <a:buNone/>
            </a:pPr>
            <a:r>
              <a:rPr lang="en-US" sz="2400" b="1" i="0" u="none">
                <a:solidFill>
                  <a:srgbClr val="FF0000"/>
                </a:solidFill>
                <a:latin typeface="Times"/>
                <a:ea typeface="Times"/>
                <a:cs typeface="Times"/>
                <a:sym typeface="Times"/>
              </a:rPr>
              <a:t>Table 7.1</a:t>
            </a:r>
            <a:r>
              <a:rPr lang="en-US" sz="2000" b="0" i="0" u="none">
                <a:solidFill>
                  <a:srgbClr val="FF0000"/>
                </a:solidFill>
                <a:latin typeface="Times"/>
                <a:ea typeface="Times"/>
                <a:cs typeface="Times"/>
                <a:sym typeface="Times"/>
              </a:rPr>
              <a:t>: </a:t>
            </a:r>
            <a:r>
              <a:rPr lang="en-US" sz="2000" b="1" i="0" u="none">
                <a:solidFill>
                  <a:srgbClr val="002060"/>
                </a:solidFill>
                <a:latin typeface="Times"/>
                <a:ea typeface="Times"/>
                <a:cs typeface="Times"/>
                <a:sym typeface="Times"/>
              </a:rPr>
              <a:t>Categories of unshielded twisted-pair cables</a:t>
            </a:r>
            <a:endParaRPr/>
          </a:p>
        </p:txBody>
      </p:sp>
      <p:pic>
        <p:nvPicPr>
          <p:cNvPr id="197" name="Google Shape;197;p26"/>
          <p:cNvPicPr preferRelativeResize="0"/>
          <p:nvPr/>
        </p:nvPicPr>
        <p:blipFill rotWithShape="1">
          <a:blip r:embed="rId4">
            <a:alphaModFix/>
          </a:blip>
          <a:srcRect/>
          <a:stretch/>
        </p:blipFill>
        <p:spPr>
          <a:xfrm>
            <a:off x="555625" y="1912937"/>
            <a:ext cx="8207375" cy="2582862"/>
          </a:xfrm>
          <a:prstGeom prst="rect">
            <a:avLst/>
          </a:prstGeom>
          <a:noFill/>
          <a:ln>
            <a:noFill/>
          </a:ln>
        </p:spPr>
      </p:pic>
      <p:sp>
        <p:nvSpPr>
          <p:cNvPr id="198" name="Google Shape;198;p26"/>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7.</a:t>
            </a:r>
            <a:fld id="{00000000-1234-1234-1234-123412341234}" type="slidenum">
              <a:rPr lang="en-US" sz="1200" b="1" i="0" u="none">
                <a:solidFill>
                  <a:schemeClr val="dk1"/>
                </a:solidFill>
                <a:latin typeface="Arial"/>
                <a:ea typeface="Arial"/>
                <a:cs typeface="Arial"/>
                <a:sym typeface="Arial"/>
              </a:rPr>
              <a:t>11</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03"/>
        <p:cNvGrpSpPr/>
        <p:nvPr/>
      </p:nvGrpSpPr>
      <p:grpSpPr>
        <a:xfrm>
          <a:off x="0" y="0"/>
          <a:ext cx="0" cy="0"/>
          <a:chOff x="0" y="0"/>
          <a:chExt cx="0" cy="0"/>
        </a:xfrm>
      </p:grpSpPr>
      <p:sp>
        <p:nvSpPr>
          <p:cNvPr id="204" name="Google Shape;204;p27"/>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7.</a:t>
            </a:r>
            <a:fld id="{00000000-1234-1234-1234-123412341234}" type="slidenum">
              <a:rPr lang="en-US" sz="1200" b="1" i="0" u="none">
                <a:solidFill>
                  <a:schemeClr val="dk1"/>
                </a:solidFill>
                <a:latin typeface="Arial"/>
                <a:ea typeface="Arial"/>
                <a:cs typeface="Arial"/>
                <a:sym typeface="Arial"/>
              </a:rPr>
              <a:t>12</a:t>
            </a:fld>
            <a:endParaRPr/>
          </a:p>
        </p:txBody>
      </p:sp>
      <p:sp>
        <p:nvSpPr>
          <p:cNvPr id="205" name="Google Shape;205;p27"/>
          <p:cNvSpPr txBox="1"/>
          <p:nvPr/>
        </p:nvSpPr>
        <p:spPr>
          <a:xfrm>
            <a:off x="152400" y="133350"/>
            <a:ext cx="8153400" cy="400050"/>
          </a:xfrm>
          <a:prstGeom prst="rect">
            <a:avLst/>
          </a:prstGeom>
          <a:solidFill>
            <a:schemeClr val="lt1"/>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7.5:  </a:t>
            </a:r>
            <a:r>
              <a:rPr lang="en-US" sz="2000" b="1" i="1" u="none">
                <a:solidFill>
                  <a:schemeClr val="dk1"/>
                </a:solidFill>
                <a:latin typeface="Times"/>
                <a:ea typeface="Times"/>
                <a:cs typeface="Times"/>
                <a:sym typeface="Times"/>
              </a:rPr>
              <a:t>UTP Connectors</a:t>
            </a:r>
            <a:endParaRPr/>
          </a:p>
        </p:txBody>
      </p:sp>
      <p:pic>
        <p:nvPicPr>
          <p:cNvPr id="206" name="Google Shape;206;p27"/>
          <p:cNvPicPr preferRelativeResize="0"/>
          <p:nvPr/>
        </p:nvPicPr>
        <p:blipFill rotWithShape="1">
          <a:blip r:embed="rId3">
            <a:alphaModFix/>
          </a:blip>
          <a:srcRect/>
          <a:stretch/>
        </p:blipFill>
        <p:spPr>
          <a:xfrm>
            <a:off x="1066800" y="1293812"/>
            <a:ext cx="1724025" cy="2565400"/>
          </a:xfrm>
          <a:prstGeom prst="rect">
            <a:avLst/>
          </a:prstGeom>
          <a:noFill/>
          <a:ln>
            <a:noFill/>
          </a:ln>
        </p:spPr>
      </p:pic>
      <p:pic>
        <p:nvPicPr>
          <p:cNvPr id="207" name="Google Shape;207;p27"/>
          <p:cNvPicPr preferRelativeResize="0"/>
          <p:nvPr/>
        </p:nvPicPr>
        <p:blipFill rotWithShape="1">
          <a:blip r:embed="rId4">
            <a:alphaModFix/>
          </a:blip>
          <a:srcRect/>
          <a:stretch/>
        </p:blipFill>
        <p:spPr>
          <a:xfrm>
            <a:off x="4038600" y="3413125"/>
            <a:ext cx="3302000" cy="2252662"/>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12"/>
        <p:cNvGrpSpPr/>
        <p:nvPr/>
      </p:nvGrpSpPr>
      <p:grpSpPr>
        <a:xfrm>
          <a:off x="0" y="0"/>
          <a:ext cx="0" cy="0"/>
          <a:chOff x="0" y="0"/>
          <a:chExt cx="0" cy="0"/>
        </a:xfrm>
      </p:grpSpPr>
      <p:sp>
        <p:nvSpPr>
          <p:cNvPr id="213" name="Google Shape;213;p28"/>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7.</a:t>
            </a:r>
            <a:fld id="{00000000-1234-1234-1234-123412341234}" type="slidenum">
              <a:rPr lang="en-US" sz="1200" b="1" i="0" u="none">
                <a:solidFill>
                  <a:schemeClr val="dk1"/>
                </a:solidFill>
                <a:latin typeface="Arial"/>
                <a:ea typeface="Arial"/>
                <a:cs typeface="Arial"/>
                <a:sym typeface="Arial"/>
              </a:rPr>
              <a:t>13</a:t>
            </a:fld>
            <a:endParaRPr/>
          </a:p>
        </p:txBody>
      </p:sp>
      <p:sp>
        <p:nvSpPr>
          <p:cNvPr id="214" name="Google Shape;214;p28"/>
          <p:cNvSpPr txBox="1"/>
          <p:nvPr/>
        </p:nvSpPr>
        <p:spPr>
          <a:xfrm>
            <a:off x="152400" y="133350"/>
            <a:ext cx="8153400" cy="400050"/>
          </a:xfrm>
          <a:prstGeom prst="rect">
            <a:avLst/>
          </a:prstGeom>
          <a:solidFill>
            <a:schemeClr val="lt1"/>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7.6:  </a:t>
            </a:r>
            <a:r>
              <a:rPr lang="en-US" sz="2000" b="1" i="1" u="none">
                <a:solidFill>
                  <a:schemeClr val="dk1"/>
                </a:solidFill>
                <a:latin typeface="Times"/>
                <a:ea typeface="Times"/>
                <a:cs typeface="Times"/>
                <a:sym typeface="Times"/>
              </a:rPr>
              <a:t>UTP Performance</a:t>
            </a:r>
            <a:endParaRPr/>
          </a:p>
        </p:txBody>
      </p:sp>
      <p:pic>
        <p:nvPicPr>
          <p:cNvPr id="215" name="Google Shape;215;p28"/>
          <p:cNvPicPr preferRelativeResize="0"/>
          <p:nvPr/>
        </p:nvPicPr>
        <p:blipFill rotWithShape="1">
          <a:blip r:embed="rId3">
            <a:alphaModFix/>
          </a:blip>
          <a:srcRect/>
          <a:stretch/>
        </p:blipFill>
        <p:spPr>
          <a:xfrm>
            <a:off x="885825" y="935037"/>
            <a:ext cx="7572375" cy="5541962"/>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5"/>
                                        </p:tgtEl>
                                        <p:attrNameLst>
                                          <p:attrName>style.visibility</p:attrName>
                                        </p:attrNameLst>
                                      </p:cBhvr>
                                      <p:to>
                                        <p:strVal val="visible"/>
                                      </p:to>
                                    </p:set>
                                    <p:animEffect transition="in" filter="fade">
                                      <p:cBhvr>
                                        <p:cTn id="7" dur="2000"/>
                                        <p:tgtEl>
                                          <p:spTgt spid="2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20"/>
        <p:cNvGrpSpPr/>
        <p:nvPr/>
      </p:nvGrpSpPr>
      <p:grpSpPr>
        <a:xfrm>
          <a:off x="0" y="0"/>
          <a:ext cx="0" cy="0"/>
          <a:chOff x="0" y="0"/>
          <a:chExt cx="0" cy="0"/>
        </a:xfrm>
      </p:grpSpPr>
      <p:sp>
        <p:nvSpPr>
          <p:cNvPr id="221" name="Google Shape;221;p29"/>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7.</a:t>
            </a:r>
            <a:fld id="{00000000-1234-1234-1234-123412341234}" type="slidenum">
              <a:rPr lang="en-US" sz="1200" b="1" i="0" u="none">
                <a:solidFill>
                  <a:schemeClr val="dk1"/>
                </a:solidFill>
                <a:latin typeface="Arial"/>
                <a:ea typeface="Arial"/>
                <a:cs typeface="Arial"/>
                <a:sym typeface="Arial"/>
              </a:rPr>
              <a:t>14</a:t>
            </a:fld>
            <a:endParaRPr/>
          </a:p>
        </p:txBody>
      </p:sp>
      <p:sp>
        <p:nvSpPr>
          <p:cNvPr id="222" name="Google Shape;222;p29"/>
          <p:cNvSpPr txBox="1"/>
          <p:nvPr/>
        </p:nvSpPr>
        <p:spPr>
          <a:xfrm>
            <a:off x="366712" y="107950"/>
            <a:ext cx="438150" cy="474662"/>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223" name="Google Shape;223;p29"/>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224" name="Google Shape;224;p29"/>
          <p:cNvSpPr txBox="1"/>
          <p:nvPr/>
        </p:nvSpPr>
        <p:spPr>
          <a:xfrm>
            <a:off x="490537" y="530225"/>
            <a:ext cx="422275" cy="474662"/>
          </a:xfrm>
          <a:prstGeom prst="rect">
            <a:avLst/>
          </a:prstGeom>
          <a:solidFill>
            <a:schemeClr val="folHlink"/>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225" name="Google Shape;225;p29"/>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226" name="Google Shape;226;p29"/>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227" name="Google Shape;227;p29"/>
          <p:cNvSpPr txBox="1"/>
          <p:nvPr/>
        </p:nvSpPr>
        <p:spPr>
          <a:xfrm>
            <a:off x="711200" y="0"/>
            <a:ext cx="31750" cy="1052512"/>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228" name="Google Shape;228;p29"/>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229" name="Google Shape;229;p29"/>
          <p:cNvSpPr txBox="1"/>
          <p:nvPr/>
        </p:nvSpPr>
        <p:spPr>
          <a:xfrm>
            <a:off x="1143000" y="0"/>
            <a:ext cx="4006850" cy="64135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hlink"/>
              </a:buClr>
              <a:buSzPts val="3600"/>
              <a:buFont typeface="Times New Roman"/>
              <a:buNone/>
            </a:pPr>
            <a:r>
              <a:rPr lang="en-US" sz="3600" b="1" i="1" u="none">
                <a:solidFill>
                  <a:schemeClr val="hlink"/>
                </a:solidFill>
                <a:latin typeface="Times New Roman"/>
                <a:ea typeface="Times New Roman"/>
                <a:cs typeface="Times New Roman"/>
                <a:sym typeface="Times New Roman"/>
              </a:rPr>
              <a:t>7.2.2  Coaxial Cable</a:t>
            </a:r>
            <a:endParaRPr/>
          </a:p>
        </p:txBody>
      </p:sp>
      <p:sp>
        <p:nvSpPr>
          <p:cNvPr id="230" name="Google Shape;230;p29"/>
          <p:cNvSpPr txBox="1"/>
          <p:nvPr/>
        </p:nvSpPr>
        <p:spPr>
          <a:xfrm>
            <a:off x="381000" y="1293812"/>
            <a:ext cx="7924800" cy="4789487"/>
          </a:xfrm>
          <a:prstGeom prst="rect">
            <a:avLst/>
          </a:prstGeom>
          <a:solidFill>
            <a:schemeClr val="lt1"/>
          </a:solid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US" sz="2800" b="1" i="1" u="none" dirty="0">
                <a:solidFill>
                  <a:srgbClr val="00B0F0"/>
                </a:solidFill>
                <a:latin typeface="Times New Roman"/>
                <a:ea typeface="Times New Roman"/>
                <a:cs typeface="Times New Roman"/>
                <a:sym typeface="Times New Roman"/>
              </a:rPr>
              <a:t>Coaxial cable (or coax) carries signals of higher frequency ranges than those in twisted pair cable</a:t>
            </a:r>
            <a:r>
              <a:rPr lang="en-US" sz="2800" b="1" i="1" u="none" dirty="0">
                <a:solidFill>
                  <a:schemeClr val="dk1"/>
                </a:solidFill>
                <a:latin typeface="Times New Roman"/>
                <a:ea typeface="Times New Roman"/>
                <a:cs typeface="Times New Roman"/>
                <a:sym typeface="Times New Roman"/>
              </a:rPr>
              <a:t>, in part because the two media are constructed quite differently. Instead of having two wires, coax has a central core conductor of solid or stranded wire (usually copper) enclosed in an insulating sheath, which is, in turn, encased in an outer conductor of metal foil, braid, or a combination of the two. The outer metallic wrapping serves both as a shield against noise and as the second conductor, which completes the circuit.</a:t>
            </a:r>
            <a:endParaRPr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35"/>
        <p:cNvGrpSpPr/>
        <p:nvPr/>
      </p:nvGrpSpPr>
      <p:grpSpPr>
        <a:xfrm>
          <a:off x="0" y="0"/>
          <a:ext cx="0" cy="0"/>
          <a:chOff x="0" y="0"/>
          <a:chExt cx="0" cy="0"/>
        </a:xfrm>
      </p:grpSpPr>
      <p:sp>
        <p:nvSpPr>
          <p:cNvPr id="236" name="Google Shape;236;p30"/>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7.</a:t>
            </a:r>
            <a:fld id="{00000000-1234-1234-1234-123412341234}" type="slidenum">
              <a:rPr lang="en-US" sz="1200" b="1" i="0" u="none">
                <a:solidFill>
                  <a:schemeClr val="dk1"/>
                </a:solidFill>
                <a:latin typeface="Arial"/>
                <a:ea typeface="Arial"/>
                <a:cs typeface="Arial"/>
                <a:sym typeface="Arial"/>
              </a:rPr>
              <a:t>15</a:t>
            </a:fld>
            <a:endParaRPr/>
          </a:p>
        </p:txBody>
      </p:sp>
      <p:sp>
        <p:nvSpPr>
          <p:cNvPr id="237" name="Google Shape;237;p30"/>
          <p:cNvSpPr txBox="1"/>
          <p:nvPr/>
        </p:nvSpPr>
        <p:spPr>
          <a:xfrm>
            <a:off x="152400" y="133350"/>
            <a:ext cx="8153400" cy="400050"/>
          </a:xfrm>
          <a:prstGeom prst="rect">
            <a:avLst/>
          </a:prstGeom>
          <a:solidFill>
            <a:schemeClr val="lt1"/>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7.7:  </a:t>
            </a:r>
            <a:r>
              <a:rPr lang="en-US" sz="2000" b="1" i="1" u="none">
                <a:solidFill>
                  <a:schemeClr val="dk1"/>
                </a:solidFill>
                <a:latin typeface="Times"/>
                <a:ea typeface="Times"/>
                <a:cs typeface="Times"/>
                <a:sym typeface="Times"/>
              </a:rPr>
              <a:t>Coaxial cable</a:t>
            </a:r>
            <a:endParaRPr/>
          </a:p>
        </p:txBody>
      </p:sp>
      <p:pic>
        <p:nvPicPr>
          <p:cNvPr id="238" name="Google Shape;238;p30"/>
          <p:cNvPicPr preferRelativeResize="0"/>
          <p:nvPr/>
        </p:nvPicPr>
        <p:blipFill rotWithShape="1">
          <a:blip r:embed="rId3">
            <a:alphaModFix/>
          </a:blip>
          <a:srcRect/>
          <a:stretch/>
        </p:blipFill>
        <p:spPr>
          <a:xfrm>
            <a:off x="838200" y="2362200"/>
            <a:ext cx="7742237" cy="2268537"/>
          </a:xfrm>
          <a:prstGeom prst="rect">
            <a:avLst/>
          </a:prstGeom>
          <a:noFill/>
          <a:ln>
            <a:noFill/>
          </a:ln>
        </p:spPr>
      </p:pic>
      <p:sp>
        <p:nvSpPr>
          <p:cNvPr id="2" name="TextBox 1"/>
          <p:cNvSpPr txBox="1"/>
          <p:nvPr/>
        </p:nvSpPr>
        <p:spPr>
          <a:xfrm>
            <a:off x="6556075" y="2018581"/>
            <a:ext cx="1055097" cy="461665"/>
          </a:xfrm>
          <a:prstGeom prst="rect">
            <a:avLst/>
          </a:prstGeom>
          <a:noFill/>
        </p:spPr>
        <p:txBody>
          <a:bodyPr wrap="none" rtlCol="0">
            <a:spAutoFit/>
          </a:bodyPr>
          <a:lstStyle/>
          <a:p>
            <a:r>
              <a:rPr lang="en-US" sz="2400" dirty="0" err="1" smtClean="0">
                <a:latin typeface="Times New Roman" panose="02020603050405020304" pitchFamily="18" charset="0"/>
                <a:cs typeface="Times New Roman" panose="02020603050405020304" pitchFamily="18" charset="0"/>
              </a:rPr>
              <a:t>shealth</a:t>
            </a:r>
            <a:endParaRPr lang="en-IN" sz="2400" dirty="0">
              <a:latin typeface="Times New Roman" panose="02020603050405020304" pitchFamily="18" charset="0"/>
              <a:cs typeface="Times New Roman" panose="02020603050405020304" pitchFamily="18" charset="0"/>
            </a:endParaRPr>
          </a:p>
        </p:txBody>
      </p:sp>
      <p:sp>
        <p:nvSpPr>
          <p:cNvPr id="3" name="TextBox 2"/>
          <p:cNvSpPr txBox="1"/>
          <p:nvPr/>
        </p:nvSpPr>
        <p:spPr>
          <a:xfrm>
            <a:off x="4002657" y="4848045"/>
            <a:ext cx="1417376" cy="461665"/>
          </a:xfrm>
          <a:prstGeom prst="rect">
            <a:avLst/>
          </a:prstGeom>
          <a:noFill/>
        </p:spPr>
        <p:txBody>
          <a:bodyPr wrap="none" rtlCol="0">
            <a:spAutoFit/>
          </a:bodyPr>
          <a:lstStyle/>
          <a:p>
            <a:r>
              <a:rPr lang="en-US" sz="2400" dirty="0" smtClean="0">
                <a:latin typeface="Times New Roman" panose="02020603050405020304" pitchFamily="18" charset="0"/>
                <a:cs typeface="Times New Roman" panose="02020603050405020304" pitchFamily="18" charset="0"/>
              </a:rPr>
              <a:t>Metal foil</a:t>
            </a:r>
            <a:endParaRPr lang="en-IN" sz="2400"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8"/>
                                        </p:tgtEl>
                                        <p:attrNameLst>
                                          <p:attrName>style.visibility</p:attrName>
                                        </p:attrNameLst>
                                      </p:cBhvr>
                                      <p:to>
                                        <p:strVal val="visible"/>
                                      </p:to>
                                    </p:set>
                                    <p:animEffect transition="in" filter="fade">
                                      <p:cBhvr>
                                        <p:cTn id="7" dur="1000"/>
                                        <p:tgtEl>
                                          <p:spTgt spid="2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43"/>
        <p:cNvGrpSpPr/>
        <p:nvPr/>
      </p:nvGrpSpPr>
      <p:grpSpPr>
        <a:xfrm>
          <a:off x="0" y="0"/>
          <a:ext cx="0" cy="0"/>
          <a:chOff x="0" y="0"/>
          <a:chExt cx="0" cy="0"/>
        </a:xfrm>
      </p:grpSpPr>
      <p:pic>
        <p:nvPicPr>
          <p:cNvPr id="244" name="Google Shape;244;p31"/>
          <p:cNvPicPr preferRelativeResize="0"/>
          <p:nvPr/>
        </p:nvPicPr>
        <p:blipFill rotWithShape="1">
          <a:blip r:embed="rId3">
            <a:alphaModFix/>
          </a:blip>
          <a:srcRect/>
          <a:stretch/>
        </p:blipFill>
        <p:spPr>
          <a:xfrm>
            <a:off x="-6350" y="-12700"/>
            <a:ext cx="712787" cy="566737"/>
          </a:xfrm>
          <a:prstGeom prst="rect">
            <a:avLst/>
          </a:prstGeom>
          <a:noFill/>
          <a:ln>
            <a:noFill/>
          </a:ln>
        </p:spPr>
      </p:pic>
      <p:sp>
        <p:nvSpPr>
          <p:cNvPr id="245" name="Google Shape;245;p31"/>
          <p:cNvSpPr txBox="1"/>
          <p:nvPr/>
        </p:nvSpPr>
        <p:spPr>
          <a:xfrm>
            <a:off x="838200" y="71437"/>
            <a:ext cx="8153400" cy="457200"/>
          </a:xfrm>
          <a:prstGeom prst="rect">
            <a:avLst/>
          </a:prstGeom>
          <a:solidFill>
            <a:srgbClr val="646464"/>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0000"/>
              </a:buClr>
              <a:buSzPts val="2400"/>
              <a:buFont typeface="Times"/>
              <a:buNone/>
            </a:pPr>
            <a:r>
              <a:rPr lang="en-US" sz="2400" b="1" i="0" u="none">
                <a:solidFill>
                  <a:srgbClr val="FF0000"/>
                </a:solidFill>
                <a:latin typeface="Times"/>
                <a:ea typeface="Times"/>
                <a:cs typeface="Times"/>
                <a:sym typeface="Times"/>
              </a:rPr>
              <a:t>Table 7.2</a:t>
            </a:r>
            <a:r>
              <a:rPr lang="en-US" sz="2000" b="0" i="0" u="none">
                <a:solidFill>
                  <a:srgbClr val="FF0000"/>
                </a:solidFill>
                <a:latin typeface="Times"/>
                <a:ea typeface="Times"/>
                <a:cs typeface="Times"/>
                <a:sym typeface="Times"/>
              </a:rPr>
              <a:t>: </a:t>
            </a:r>
            <a:r>
              <a:rPr lang="en-US" sz="2000" b="1" i="0" u="none">
                <a:solidFill>
                  <a:srgbClr val="002060"/>
                </a:solidFill>
                <a:latin typeface="Times"/>
                <a:ea typeface="Times"/>
                <a:cs typeface="Times"/>
                <a:sym typeface="Times"/>
              </a:rPr>
              <a:t>Categories of coaxial cables</a:t>
            </a:r>
            <a:endParaRPr/>
          </a:p>
        </p:txBody>
      </p:sp>
      <p:pic>
        <p:nvPicPr>
          <p:cNvPr id="246" name="Google Shape;246;p31"/>
          <p:cNvPicPr preferRelativeResize="0"/>
          <p:nvPr/>
        </p:nvPicPr>
        <p:blipFill rotWithShape="1">
          <a:blip r:embed="rId4">
            <a:alphaModFix/>
          </a:blip>
          <a:srcRect/>
          <a:stretch/>
        </p:blipFill>
        <p:spPr>
          <a:xfrm>
            <a:off x="1666875" y="2609850"/>
            <a:ext cx="5810250" cy="1638300"/>
          </a:xfrm>
          <a:prstGeom prst="rect">
            <a:avLst/>
          </a:prstGeom>
          <a:noFill/>
          <a:ln>
            <a:noFill/>
          </a:ln>
        </p:spPr>
      </p:pic>
      <p:sp>
        <p:nvSpPr>
          <p:cNvPr id="247" name="Google Shape;247;p31"/>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7.</a:t>
            </a:r>
            <a:fld id="{00000000-1234-1234-1234-123412341234}" type="slidenum">
              <a:rPr lang="en-US" sz="1200" b="1" i="0" u="none">
                <a:solidFill>
                  <a:schemeClr val="dk1"/>
                </a:solidFill>
                <a:latin typeface="Arial"/>
                <a:ea typeface="Arial"/>
                <a:cs typeface="Arial"/>
                <a:sym typeface="Arial"/>
              </a:rPr>
              <a:t>16</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52"/>
        <p:cNvGrpSpPr/>
        <p:nvPr/>
      </p:nvGrpSpPr>
      <p:grpSpPr>
        <a:xfrm>
          <a:off x="0" y="0"/>
          <a:ext cx="0" cy="0"/>
          <a:chOff x="0" y="0"/>
          <a:chExt cx="0" cy="0"/>
        </a:xfrm>
      </p:grpSpPr>
      <p:sp>
        <p:nvSpPr>
          <p:cNvPr id="253" name="Google Shape;253;p32"/>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7.</a:t>
            </a:r>
            <a:fld id="{00000000-1234-1234-1234-123412341234}" type="slidenum">
              <a:rPr lang="en-US" sz="1200" b="1" i="0" u="none">
                <a:solidFill>
                  <a:schemeClr val="dk1"/>
                </a:solidFill>
                <a:latin typeface="Arial"/>
                <a:ea typeface="Arial"/>
                <a:cs typeface="Arial"/>
                <a:sym typeface="Arial"/>
              </a:rPr>
              <a:t>17</a:t>
            </a:fld>
            <a:endParaRPr/>
          </a:p>
        </p:txBody>
      </p:sp>
      <p:sp>
        <p:nvSpPr>
          <p:cNvPr id="254" name="Google Shape;254;p32"/>
          <p:cNvSpPr txBox="1"/>
          <p:nvPr/>
        </p:nvSpPr>
        <p:spPr>
          <a:xfrm>
            <a:off x="152400" y="133350"/>
            <a:ext cx="8153400" cy="400050"/>
          </a:xfrm>
          <a:prstGeom prst="rect">
            <a:avLst/>
          </a:prstGeom>
          <a:solidFill>
            <a:schemeClr val="lt1"/>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7.8:  </a:t>
            </a:r>
            <a:r>
              <a:rPr lang="en-US" sz="2000" b="1" i="1" u="none">
                <a:solidFill>
                  <a:schemeClr val="dk1"/>
                </a:solidFill>
                <a:latin typeface="Times"/>
                <a:ea typeface="Times"/>
                <a:cs typeface="Times"/>
                <a:sym typeface="Times"/>
              </a:rPr>
              <a:t>BNC connectors</a:t>
            </a:r>
            <a:endParaRPr/>
          </a:p>
        </p:txBody>
      </p:sp>
      <p:pic>
        <p:nvPicPr>
          <p:cNvPr id="255" name="Google Shape;255;p32"/>
          <p:cNvPicPr preferRelativeResize="0"/>
          <p:nvPr/>
        </p:nvPicPr>
        <p:blipFill rotWithShape="1">
          <a:blip r:embed="rId3">
            <a:alphaModFix/>
          </a:blip>
          <a:srcRect/>
          <a:stretch/>
        </p:blipFill>
        <p:spPr>
          <a:xfrm>
            <a:off x="304800" y="1296987"/>
            <a:ext cx="3698875" cy="1979612"/>
          </a:xfrm>
          <a:prstGeom prst="rect">
            <a:avLst/>
          </a:prstGeom>
          <a:noFill/>
          <a:ln>
            <a:noFill/>
          </a:ln>
        </p:spPr>
      </p:pic>
      <p:pic>
        <p:nvPicPr>
          <p:cNvPr id="256" name="Google Shape;256;p32"/>
          <p:cNvPicPr preferRelativeResize="0"/>
          <p:nvPr/>
        </p:nvPicPr>
        <p:blipFill rotWithShape="1">
          <a:blip r:embed="rId4">
            <a:alphaModFix/>
          </a:blip>
          <a:srcRect/>
          <a:stretch/>
        </p:blipFill>
        <p:spPr>
          <a:xfrm>
            <a:off x="6096000" y="2743200"/>
            <a:ext cx="1738312" cy="2170112"/>
          </a:xfrm>
          <a:prstGeom prst="rect">
            <a:avLst/>
          </a:prstGeom>
          <a:noFill/>
          <a:ln>
            <a:noFill/>
          </a:ln>
        </p:spPr>
      </p:pic>
      <p:pic>
        <p:nvPicPr>
          <p:cNvPr id="257" name="Google Shape;257;p32"/>
          <p:cNvPicPr preferRelativeResize="0"/>
          <p:nvPr/>
        </p:nvPicPr>
        <p:blipFill rotWithShape="1">
          <a:blip r:embed="rId5">
            <a:alphaModFix/>
          </a:blip>
          <a:srcRect/>
          <a:stretch/>
        </p:blipFill>
        <p:spPr>
          <a:xfrm>
            <a:off x="911225" y="4032250"/>
            <a:ext cx="3317875" cy="1903412"/>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5"/>
                                        </p:tgtEl>
                                        <p:attrNameLst>
                                          <p:attrName>style.visibility</p:attrName>
                                        </p:attrNameLst>
                                      </p:cBhvr>
                                      <p:to>
                                        <p:strVal val="visible"/>
                                      </p:to>
                                    </p:set>
                                    <p:animEffect transition="in" filter="fade">
                                      <p:cBhvr>
                                        <p:cTn id="7" dur="2000"/>
                                        <p:tgtEl>
                                          <p:spTgt spid="25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56"/>
                                        </p:tgtEl>
                                        <p:attrNameLst>
                                          <p:attrName>style.visibility</p:attrName>
                                        </p:attrNameLst>
                                      </p:cBhvr>
                                      <p:to>
                                        <p:strVal val="visible"/>
                                      </p:to>
                                    </p:set>
                                    <p:animEffect transition="in" filter="fade">
                                      <p:cBhvr>
                                        <p:cTn id="12" dur="2000"/>
                                        <p:tgtEl>
                                          <p:spTgt spid="25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57"/>
                                        </p:tgtEl>
                                        <p:attrNameLst>
                                          <p:attrName>style.visibility</p:attrName>
                                        </p:attrNameLst>
                                      </p:cBhvr>
                                      <p:to>
                                        <p:strVal val="visible"/>
                                      </p:to>
                                    </p:set>
                                    <p:animEffect transition="in" filter="fade">
                                      <p:cBhvr>
                                        <p:cTn id="17" dur="2000"/>
                                        <p:tgtEl>
                                          <p:spTgt spid="2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62"/>
        <p:cNvGrpSpPr/>
        <p:nvPr/>
      </p:nvGrpSpPr>
      <p:grpSpPr>
        <a:xfrm>
          <a:off x="0" y="0"/>
          <a:ext cx="0" cy="0"/>
          <a:chOff x="0" y="0"/>
          <a:chExt cx="0" cy="0"/>
        </a:xfrm>
      </p:grpSpPr>
      <p:sp>
        <p:nvSpPr>
          <p:cNvPr id="263" name="Google Shape;263;p33"/>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7.</a:t>
            </a:r>
            <a:fld id="{00000000-1234-1234-1234-123412341234}" type="slidenum">
              <a:rPr lang="en-US" sz="1200" b="1" i="0" u="none">
                <a:solidFill>
                  <a:schemeClr val="dk1"/>
                </a:solidFill>
                <a:latin typeface="Arial"/>
                <a:ea typeface="Arial"/>
                <a:cs typeface="Arial"/>
                <a:sym typeface="Arial"/>
              </a:rPr>
              <a:t>18</a:t>
            </a:fld>
            <a:endParaRPr/>
          </a:p>
        </p:txBody>
      </p:sp>
      <p:sp>
        <p:nvSpPr>
          <p:cNvPr id="264" name="Google Shape;264;p33"/>
          <p:cNvSpPr txBox="1"/>
          <p:nvPr/>
        </p:nvSpPr>
        <p:spPr>
          <a:xfrm>
            <a:off x="152400" y="133350"/>
            <a:ext cx="8153400" cy="400050"/>
          </a:xfrm>
          <a:prstGeom prst="rect">
            <a:avLst/>
          </a:prstGeom>
          <a:solidFill>
            <a:schemeClr val="lt1"/>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7.9:  </a:t>
            </a:r>
            <a:r>
              <a:rPr lang="en-US" sz="2000" b="1" i="1" u="none">
                <a:solidFill>
                  <a:schemeClr val="dk1"/>
                </a:solidFill>
                <a:latin typeface="Times"/>
                <a:ea typeface="Times"/>
                <a:cs typeface="Times"/>
                <a:sym typeface="Times"/>
              </a:rPr>
              <a:t>Coaxial cable performance</a:t>
            </a:r>
            <a:endParaRPr/>
          </a:p>
        </p:txBody>
      </p:sp>
      <p:pic>
        <p:nvPicPr>
          <p:cNvPr id="265" name="Google Shape;265;p33"/>
          <p:cNvPicPr preferRelativeResize="0"/>
          <p:nvPr/>
        </p:nvPicPr>
        <p:blipFill rotWithShape="1">
          <a:blip r:embed="rId3">
            <a:alphaModFix/>
          </a:blip>
          <a:srcRect/>
          <a:stretch/>
        </p:blipFill>
        <p:spPr>
          <a:xfrm>
            <a:off x="776287" y="846137"/>
            <a:ext cx="7453312" cy="5402262"/>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5"/>
                                        </p:tgtEl>
                                        <p:attrNameLst>
                                          <p:attrName>style.visibility</p:attrName>
                                        </p:attrNameLst>
                                      </p:cBhvr>
                                      <p:to>
                                        <p:strVal val="visible"/>
                                      </p:to>
                                    </p:set>
                                    <p:animEffect transition="in" filter="fade">
                                      <p:cBhvr>
                                        <p:cTn id="7" dur="1500"/>
                                        <p:tgtEl>
                                          <p:spTgt spid="2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70"/>
        <p:cNvGrpSpPr/>
        <p:nvPr/>
      </p:nvGrpSpPr>
      <p:grpSpPr>
        <a:xfrm>
          <a:off x="0" y="0"/>
          <a:ext cx="0" cy="0"/>
          <a:chOff x="0" y="0"/>
          <a:chExt cx="0" cy="0"/>
        </a:xfrm>
      </p:grpSpPr>
      <p:sp>
        <p:nvSpPr>
          <p:cNvPr id="271" name="Google Shape;271;p34"/>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7.</a:t>
            </a:r>
            <a:fld id="{00000000-1234-1234-1234-123412341234}" type="slidenum">
              <a:rPr lang="en-US" sz="1200" b="1" i="0" u="none">
                <a:solidFill>
                  <a:schemeClr val="dk1"/>
                </a:solidFill>
                <a:latin typeface="Arial"/>
                <a:ea typeface="Arial"/>
                <a:cs typeface="Arial"/>
                <a:sym typeface="Arial"/>
              </a:rPr>
              <a:t>19</a:t>
            </a:fld>
            <a:endParaRPr/>
          </a:p>
        </p:txBody>
      </p:sp>
      <p:sp>
        <p:nvSpPr>
          <p:cNvPr id="272" name="Google Shape;272;p34"/>
          <p:cNvSpPr txBox="1"/>
          <p:nvPr/>
        </p:nvSpPr>
        <p:spPr>
          <a:xfrm>
            <a:off x="366712" y="107950"/>
            <a:ext cx="438150" cy="474662"/>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273" name="Google Shape;273;p34"/>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274" name="Google Shape;274;p34"/>
          <p:cNvSpPr txBox="1"/>
          <p:nvPr/>
        </p:nvSpPr>
        <p:spPr>
          <a:xfrm>
            <a:off x="490537" y="530225"/>
            <a:ext cx="422275" cy="474662"/>
          </a:xfrm>
          <a:prstGeom prst="rect">
            <a:avLst/>
          </a:prstGeom>
          <a:solidFill>
            <a:schemeClr val="folHlink"/>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275" name="Google Shape;275;p34"/>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276" name="Google Shape;276;p34"/>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277" name="Google Shape;277;p34"/>
          <p:cNvSpPr txBox="1"/>
          <p:nvPr/>
        </p:nvSpPr>
        <p:spPr>
          <a:xfrm>
            <a:off x="711200" y="0"/>
            <a:ext cx="31750" cy="1052512"/>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278" name="Google Shape;278;p34"/>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279" name="Google Shape;279;p34"/>
          <p:cNvSpPr txBox="1"/>
          <p:nvPr/>
        </p:nvSpPr>
        <p:spPr>
          <a:xfrm>
            <a:off x="1143000" y="0"/>
            <a:ext cx="4743450" cy="64135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hlink"/>
              </a:buClr>
              <a:buSzPts val="3600"/>
              <a:buFont typeface="Times New Roman"/>
              <a:buNone/>
            </a:pPr>
            <a:r>
              <a:rPr lang="en-US" sz="3600" b="1" i="1" u="none">
                <a:solidFill>
                  <a:schemeClr val="hlink"/>
                </a:solidFill>
                <a:latin typeface="Times New Roman"/>
                <a:ea typeface="Times New Roman"/>
                <a:cs typeface="Times New Roman"/>
                <a:sym typeface="Times New Roman"/>
              </a:rPr>
              <a:t>7.2.3  Fiber-Optic Cable</a:t>
            </a:r>
            <a:endParaRPr/>
          </a:p>
        </p:txBody>
      </p:sp>
      <p:sp>
        <p:nvSpPr>
          <p:cNvPr id="280" name="Google Shape;280;p34"/>
          <p:cNvSpPr txBox="1"/>
          <p:nvPr/>
        </p:nvSpPr>
        <p:spPr>
          <a:xfrm>
            <a:off x="381000" y="1293812"/>
            <a:ext cx="7924800" cy="5216525"/>
          </a:xfrm>
          <a:prstGeom prst="rect">
            <a:avLst/>
          </a:prstGeom>
          <a:solidFill>
            <a:schemeClr val="lt1"/>
          </a:solid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US" sz="2800" b="1" i="1" u="none" dirty="0">
                <a:solidFill>
                  <a:schemeClr val="dk1"/>
                </a:solidFill>
                <a:latin typeface="Times New Roman"/>
                <a:ea typeface="Times New Roman"/>
                <a:cs typeface="Times New Roman"/>
                <a:sym typeface="Times New Roman"/>
              </a:rPr>
              <a:t>A fiber-optic cable is made of glass or plastic and transmits signals in the form of light. To understand optical fiber, we first need to explore several aspects of the nature of light.</a:t>
            </a:r>
            <a:endParaRPr dirty="0"/>
          </a:p>
          <a:p>
            <a:pPr marL="0" marR="0" lvl="0" indent="0" algn="just" rtl="0">
              <a:lnSpc>
                <a:spcPct val="100000"/>
              </a:lnSpc>
              <a:spcBef>
                <a:spcPts val="0"/>
              </a:spcBef>
              <a:spcAft>
                <a:spcPts val="0"/>
              </a:spcAft>
              <a:buClr>
                <a:schemeClr val="dk1"/>
              </a:buClr>
              <a:buSzPts val="2800"/>
              <a:buFont typeface="Arial"/>
              <a:buNone/>
            </a:pPr>
            <a:endParaRPr sz="2800" b="1" i="1" u="none" dirty="0">
              <a:solidFill>
                <a:schemeClr val="dk1"/>
              </a:solidFill>
              <a:latin typeface="Times New Roman"/>
              <a:ea typeface="Times New Roman"/>
              <a:cs typeface="Times New Roman"/>
              <a:sym typeface="Times New Roman"/>
            </a:endParaRPr>
          </a:p>
          <a:p>
            <a:pPr marL="0" marR="0" lvl="0" indent="0" algn="just" rtl="0">
              <a:lnSpc>
                <a:spcPct val="100000"/>
              </a:lnSpc>
              <a:spcBef>
                <a:spcPts val="0"/>
              </a:spcBef>
              <a:spcAft>
                <a:spcPts val="0"/>
              </a:spcAft>
              <a:buClr>
                <a:schemeClr val="dk1"/>
              </a:buClr>
              <a:buSzPts val="2800"/>
              <a:buFont typeface="Times New Roman"/>
              <a:buNone/>
            </a:pPr>
            <a:r>
              <a:rPr lang="en-US" sz="2800" b="1" i="1" u="none" dirty="0">
                <a:solidFill>
                  <a:schemeClr val="dk1"/>
                </a:solidFill>
                <a:latin typeface="Times New Roman"/>
                <a:ea typeface="Times New Roman"/>
                <a:cs typeface="Times New Roman"/>
                <a:sym typeface="Times New Roman"/>
              </a:rPr>
              <a:t>Light travels in a straight line as long as it is moving through a single uniform substance. If a ray of light traveling through one substance suddenly enters another substance (of a different density), the ray changes direction. Figure 7.10 shows how </a:t>
            </a:r>
            <a:r>
              <a:rPr lang="en-US" sz="2800" b="1" i="1" u="none" dirty="0">
                <a:solidFill>
                  <a:srgbClr val="00B0F0"/>
                </a:solidFill>
                <a:latin typeface="Times New Roman"/>
                <a:ea typeface="Times New Roman"/>
                <a:cs typeface="Times New Roman"/>
                <a:sym typeface="Times New Roman"/>
              </a:rPr>
              <a:t>a ray of light changes direction when going from a more dense to a less dense substance.</a:t>
            </a:r>
            <a:endParaRPr dirty="0">
              <a:solidFill>
                <a:srgbClr val="00B0F0"/>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4"/>
        <p:cNvGrpSpPr/>
        <p:nvPr/>
      </p:nvGrpSpPr>
      <p:grpSpPr>
        <a:xfrm>
          <a:off x="0" y="0"/>
          <a:ext cx="0" cy="0"/>
          <a:chOff x="0" y="0"/>
          <a:chExt cx="0" cy="0"/>
        </a:xfrm>
      </p:grpSpPr>
      <p:sp>
        <p:nvSpPr>
          <p:cNvPr id="95" name="Google Shape;95;p17"/>
          <p:cNvSpPr txBox="1"/>
          <p:nvPr/>
        </p:nvSpPr>
        <p:spPr>
          <a:xfrm>
            <a:off x="366712" y="107950"/>
            <a:ext cx="438150" cy="474662"/>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96" name="Google Shape;96;p17"/>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97" name="Google Shape;97;p17"/>
          <p:cNvSpPr txBox="1"/>
          <p:nvPr/>
        </p:nvSpPr>
        <p:spPr>
          <a:xfrm>
            <a:off x="490537" y="530225"/>
            <a:ext cx="422275" cy="474662"/>
          </a:xfrm>
          <a:prstGeom prst="rect">
            <a:avLst/>
          </a:prstGeom>
          <a:solidFill>
            <a:schemeClr val="folHlink"/>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98" name="Google Shape;98;p17"/>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99" name="Google Shape;99;p17"/>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00" name="Google Shape;100;p17"/>
          <p:cNvSpPr txBox="1"/>
          <p:nvPr/>
        </p:nvSpPr>
        <p:spPr>
          <a:xfrm>
            <a:off x="711200" y="0"/>
            <a:ext cx="31750" cy="1052512"/>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01" name="Google Shape;101;p17"/>
          <p:cNvSpPr txBox="1"/>
          <p:nvPr/>
        </p:nvSpPr>
        <p:spPr>
          <a:xfrm>
            <a:off x="442912" y="533400"/>
            <a:ext cx="8226425" cy="46037"/>
          </a:xfrm>
          <a:prstGeom prst="rect">
            <a:avLst/>
          </a:prstGeom>
          <a:gradFill>
            <a:gsLst>
              <a:gs pos="0">
                <a:schemeClr val="l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02" name="Google Shape;102;p17"/>
          <p:cNvSpPr txBox="1"/>
          <p:nvPr/>
        </p:nvSpPr>
        <p:spPr>
          <a:xfrm>
            <a:off x="1066800" y="-76200"/>
            <a:ext cx="4186237" cy="64611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0000"/>
              </a:buClr>
              <a:buSzPts val="3600"/>
              <a:buFont typeface="Arial"/>
              <a:buNone/>
            </a:pPr>
            <a:r>
              <a:rPr lang="en-US" sz="3600" b="1" i="0" u="none">
                <a:solidFill>
                  <a:srgbClr val="FF0000"/>
                </a:solidFill>
                <a:latin typeface="Arial"/>
                <a:ea typeface="Arial"/>
                <a:cs typeface="Arial"/>
                <a:sym typeface="Arial"/>
              </a:rPr>
              <a:t>Chapter 7: Outline</a:t>
            </a:r>
            <a:endParaRPr/>
          </a:p>
        </p:txBody>
      </p:sp>
      <p:sp>
        <p:nvSpPr>
          <p:cNvPr id="103" name="Google Shape;103;p17"/>
          <p:cNvSpPr txBox="1"/>
          <p:nvPr/>
        </p:nvSpPr>
        <p:spPr>
          <a:xfrm>
            <a:off x="152400" y="1066800"/>
            <a:ext cx="8458200" cy="1066800"/>
          </a:xfrm>
          <a:prstGeom prst="rect">
            <a:avLst/>
          </a:prstGeom>
          <a:noFill/>
          <a:ln>
            <a:noFill/>
          </a:ln>
        </p:spPr>
        <p:txBody>
          <a:bodyPr spcFirstLastPara="1" wrap="square" lIns="91425" tIns="45700" rIns="91425" bIns="45700" anchor="t" anchorCtr="0">
            <a:noAutofit/>
          </a:bodyPr>
          <a:lstStyle/>
          <a:p>
            <a:pPr marL="0" marR="0" lvl="0" indent="0" algn="just" rtl="0">
              <a:lnSpc>
                <a:spcPct val="200000"/>
              </a:lnSpc>
              <a:spcBef>
                <a:spcPts val="0"/>
              </a:spcBef>
              <a:spcAft>
                <a:spcPts val="0"/>
              </a:spcAft>
              <a:buClr>
                <a:srgbClr val="C00000"/>
              </a:buClr>
              <a:buSzPts val="3200"/>
              <a:buFont typeface="Times"/>
              <a:buNone/>
            </a:pPr>
            <a:r>
              <a:rPr lang="en-US" sz="3200" b="1" i="1" u="none">
                <a:solidFill>
                  <a:srgbClr val="C00000"/>
                </a:solidFill>
                <a:latin typeface="Times"/>
                <a:ea typeface="Times"/>
                <a:cs typeface="Times"/>
                <a:sym typeface="Times"/>
              </a:rPr>
              <a:t>  7.1   </a:t>
            </a:r>
            <a:r>
              <a:rPr lang="en-US" sz="3200" b="1" i="1" u="none">
                <a:solidFill>
                  <a:srgbClr val="3366FF"/>
                </a:solidFill>
                <a:latin typeface="Times New Roman"/>
                <a:ea typeface="Times New Roman"/>
                <a:cs typeface="Times New Roman"/>
                <a:sym typeface="Times New Roman"/>
              </a:rPr>
              <a:t>INTRODUCTION</a:t>
            </a:r>
            <a:endParaRPr sz="2400" b="1" i="1" u="none">
              <a:solidFill>
                <a:srgbClr val="C00000"/>
              </a:solidFill>
              <a:latin typeface="Times"/>
              <a:ea typeface="Times"/>
              <a:cs typeface="Times"/>
              <a:sym typeface="Times"/>
            </a:endParaRPr>
          </a:p>
          <a:p>
            <a:pPr marL="0" marR="0" lvl="0" indent="0" algn="just" rtl="0">
              <a:lnSpc>
                <a:spcPct val="200000"/>
              </a:lnSpc>
              <a:spcBef>
                <a:spcPts val="1200"/>
              </a:spcBef>
              <a:spcAft>
                <a:spcPts val="0"/>
              </a:spcAft>
              <a:buClr>
                <a:srgbClr val="C00000"/>
              </a:buClr>
              <a:buSzPts val="2400"/>
              <a:buFont typeface="Palatino"/>
              <a:buNone/>
            </a:pPr>
            <a:r>
              <a:rPr lang="en-US" sz="2400" b="1" i="0" u="none">
                <a:solidFill>
                  <a:srgbClr val="C00000"/>
                </a:solidFill>
                <a:latin typeface="Palatino"/>
                <a:ea typeface="Palatino"/>
                <a:cs typeface="Palatino"/>
                <a:sym typeface="Palatino"/>
              </a:rPr>
              <a:t/>
            </a:r>
            <a:br>
              <a:rPr lang="en-US" sz="2400" b="1" i="0" u="none">
                <a:solidFill>
                  <a:srgbClr val="C00000"/>
                </a:solidFill>
                <a:latin typeface="Palatino"/>
                <a:ea typeface="Palatino"/>
                <a:cs typeface="Palatino"/>
                <a:sym typeface="Palatino"/>
              </a:rPr>
            </a:br>
            <a:endParaRPr/>
          </a:p>
        </p:txBody>
      </p:sp>
      <p:sp>
        <p:nvSpPr>
          <p:cNvPr id="104" name="Google Shape;104;p17"/>
          <p:cNvSpPr txBox="1"/>
          <p:nvPr/>
        </p:nvSpPr>
        <p:spPr>
          <a:xfrm>
            <a:off x="152400" y="2628900"/>
            <a:ext cx="8458200" cy="1066800"/>
          </a:xfrm>
          <a:prstGeom prst="rect">
            <a:avLst/>
          </a:prstGeom>
          <a:noFill/>
          <a:ln>
            <a:noFill/>
          </a:ln>
        </p:spPr>
        <p:txBody>
          <a:bodyPr spcFirstLastPara="1" wrap="square" lIns="91425" tIns="45700" rIns="91425" bIns="45700" anchor="t" anchorCtr="0">
            <a:noAutofit/>
          </a:bodyPr>
          <a:lstStyle/>
          <a:p>
            <a:pPr marL="0" marR="0" lvl="0" indent="0" algn="just" rtl="0">
              <a:lnSpc>
                <a:spcPct val="200000"/>
              </a:lnSpc>
              <a:spcBef>
                <a:spcPts val="0"/>
              </a:spcBef>
              <a:spcAft>
                <a:spcPts val="0"/>
              </a:spcAft>
              <a:buClr>
                <a:srgbClr val="C00000"/>
              </a:buClr>
              <a:buSzPts val="3200"/>
              <a:buFont typeface="Times"/>
              <a:buNone/>
            </a:pPr>
            <a:r>
              <a:rPr lang="en-US" sz="3200" b="1" i="1" u="none">
                <a:solidFill>
                  <a:srgbClr val="C00000"/>
                </a:solidFill>
                <a:latin typeface="Times"/>
                <a:ea typeface="Times"/>
                <a:cs typeface="Times"/>
                <a:sym typeface="Times"/>
              </a:rPr>
              <a:t>  7.2   </a:t>
            </a:r>
            <a:r>
              <a:rPr lang="en-US" sz="3200" b="1" i="1" u="none">
                <a:solidFill>
                  <a:srgbClr val="3366FF"/>
                </a:solidFill>
                <a:latin typeface="Times New Roman"/>
                <a:ea typeface="Times New Roman"/>
                <a:cs typeface="Times New Roman"/>
                <a:sym typeface="Times New Roman"/>
              </a:rPr>
              <a:t>GUIDED MEDIA</a:t>
            </a:r>
            <a:endParaRPr/>
          </a:p>
        </p:txBody>
      </p:sp>
      <p:sp>
        <p:nvSpPr>
          <p:cNvPr id="105" name="Google Shape;105;p17"/>
          <p:cNvSpPr txBox="1"/>
          <p:nvPr/>
        </p:nvSpPr>
        <p:spPr>
          <a:xfrm>
            <a:off x="152400" y="4191000"/>
            <a:ext cx="8458200" cy="1066800"/>
          </a:xfrm>
          <a:prstGeom prst="rect">
            <a:avLst/>
          </a:prstGeom>
          <a:noFill/>
          <a:ln>
            <a:noFill/>
          </a:ln>
        </p:spPr>
        <p:txBody>
          <a:bodyPr spcFirstLastPara="1" wrap="square" lIns="91425" tIns="45700" rIns="91425" bIns="45700" anchor="t" anchorCtr="0">
            <a:noAutofit/>
          </a:bodyPr>
          <a:lstStyle/>
          <a:p>
            <a:pPr marL="0" marR="0" lvl="0" indent="0" algn="just" rtl="0">
              <a:lnSpc>
                <a:spcPct val="200000"/>
              </a:lnSpc>
              <a:spcBef>
                <a:spcPts val="0"/>
              </a:spcBef>
              <a:spcAft>
                <a:spcPts val="0"/>
              </a:spcAft>
              <a:buClr>
                <a:srgbClr val="C00000"/>
              </a:buClr>
              <a:buSzPts val="3200"/>
              <a:buFont typeface="Times"/>
              <a:buNone/>
            </a:pPr>
            <a:r>
              <a:rPr lang="en-US" sz="3200" b="1" i="1" u="none">
                <a:solidFill>
                  <a:srgbClr val="C00000"/>
                </a:solidFill>
                <a:latin typeface="Times"/>
                <a:ea typeface="Times"/>
                <a:cs typeface="Times"/>
                <a:sym typeface="Times"/>
              </a:rPr>
              <a:t>  7.3   </a:t>
            </a:r>
            <a:r>
              <a:rPr lang="en-US" sz="3200" b="1" i="1" u="none">
                <a:solidFill>
                  <a:srgbClr val="3366FF"/>
                </a:solidFill>
                <a:latin typeface="Times New Roman"/>
                <a:ea typeface="Times New Roman"/>
                <a:cs typeface="Times New Roman"/>
                <a:sym typeface="Times New Roman"/>
              </a:rPr>
              <a:t>UNGUIDED MEDIA</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3">
                                            <p:txEl>
                                              <p:pRg st="0" end="0"/>
                                            </p:txEl>
                                          </p:spTgt>
                                        </p:tgtEl>
                                        <p:attrNameLst>
                                          <p:attrName>style.visibility</p:attrName>
                                        </p:attrNameLst>
                                      </p:cBhvr>
                                      <p:to>
                                        <p:strVal val="visible"/>
                                      </p:to>
                                    </p:set>
                                    <p:animEffect transition="in" filter="fade">
                                      <p:cBhvr>
                                        <p:cTn id="7" dur="500"/>
                                        <p:tgtEl>
                                          <p:spTgt spid="10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3">
                                            <p:txEl>
                                              <p:pRg st="1" end="1"/>
                                            </p:txEl>
                                          </p:spTgt>
                                        </p:tgtEl>
                                        <p:attrNameLst>
                                          <p:attrName>style.visibility</p:attrName>
                                        </p:attrNameLst>
                                      </p:cBhvr>
                                      <p:to>
                                        <p:strVal val="visible"/>
                                      </p:to>
                                    </p:set>
                                    <p:animEffect transition="in" filter="fade">
                                      <p:cBhvr>
                                        <p:cTn id="12" dur="500"/>
                                        <p:tgtEl>
                                          <p:spTgt spid="10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4">
                                            <p:txEl>
                                              <p:pRg st="0" end="0"/>
                                            </p:txEl>
                                          </p:spTgt>
                                        </p:tgtEl>
                                        <p:attrNameLst>
                                          <p:attrName>style.visibility</p:attrName>
                                        </p:attrNameLst>
                                      </p:cBhvr>
                                      <p:to>
                                        <p:strVal val="visible"/>
                                      </p:to>
                                    </p:set>
                                    <p:animEffect transition="in" filter="fade">
                                      <p:cBhvr>
                                        <p:cTn id="17" dur="500"/>
                                        <p:tgtEl>
                                          <p:spTgt spid="104">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5">
                                            <p:txEl>
                                              <p:pRg st="0" end="0"/>
                                            </p:txEl>
                                          </p:spTgt>
                                        </p:tgtEl>
                                        <p:attrNameLst>
                                          <p:attrName>style.visibility</p:attrName>
                                        </p:attrNameLst>
                                      </p:cBhvr>
                                      <p:to>
                                        <p:strVal val="visible"/>
                                      </p:to>
                                    </p:set>
                                    <p:animEffect transition="in" filter="fade">
                                      <p:cBhvr>
                                        <p:cTn id="22" dur="500"/>
                                        <p:tgtEl>
                                          <p:spTgt spid="10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85"/>
        <p:cNvGrpSpPr/>
        <p:nvPr/>
      </p:nvGrpSpPr>
      <p:grpSpPr>
        <a:xfrm>
          <a:off x="0" y="0"/>
          <a:ext cx="0" cy="0"/>
          <a:chOff x="0" y="0"/>
          <a:chExt cx="0" cy="0"/>
        </a:xfrm>
      </p:grpSpPr>
      <p:sp>
        <p:nvSpPr>
          <p:cNvPr id="286" name="Google Shape;286;p35"/>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7.</a:t>
            </a:r>
            <a:fld id="{00000000-1234-1234-1234-123412341234}" type="slidenum">
              <a:rPr lang="en-US" sz="1200" b="1" i="0" u="none">
                <a:solidFill>
                  <a:schemeClr val="dk1"/>
                </a:solidFill>
                <a:latin typeface="Arial"/>
                <a:ea typeface="Arial"/>
                <a:cs typeface="Arial"/>
                <a:sym typeface="Arial"/>
              </a:rPr>
              <a:t>20</a:t>
            </a:fld>
            <a:endParaRPr/>
          </a:p>
        </p:txBody>
      </p:sp>
      <p:sp>
        <p:nvSpPr>
          <p:cNvPr id="287" name="Google Shape;287;p35"/>
          <p:cNvSpPr txBox="1"/>
          <p:nvPr/>
        </p:nvSpPr>
        <p:spPr>
          <a:xfrm>
            <a:off x="152400" y="133350"/>
            <a:ext cx="8153400" cy="400050"/>
          </a:xfrm>
          <a:prstGeom prst="rect">
            <a:avLst/>
          </a:prstGeom>
          <a:solidFill>
            <a:schemeClr val="lt1"/>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7.10:  </a:t>
            </a:r>
            <a:r>
              <a:rPr lang="en-US" sz="2000" b="1" i="1" u="none">
                <a:solidFill>
                  <a:schemeClr val="dk1"/>
                </a:solidFill>
                <a:latin typeface="Times"/>
                <a:ea typeface="Times"/>
                <a:cs typeface="Times"/>
                <a:sym typeface="Times"/>
              </a:rPr>
              <a:t>Bending of light ray</a:t>
            </a:r>
            <a:endParaRPr/>
          </a:p>
        </p:txBody>
      </p:sp>
      <p:pic>
        <p:nvPicPr>
          <p:cNvPr id="288" name="Google Shape;288;p35"/>
          <p:cNvPicPr preferRelativeResize="0"/>
          <p:nvPr/>
        </p:nvPicPr>
        <p:blipFill rotWithShape="1">
          <a:blip r:embed="rId3">
            <a:alphaModFix/>
          </a:blip>
          <a:srcRect/>
          <a:stretch/>
        </p:blipFill>
        <p:spPr>
          <a:xfrm>
            <a:off x="804862" y="838200"/>
            <a:ext cx="2586037" cy="2619375"/>
          </a:xfrm>
          <a:prstGeom prst="rect">
            <a:avLst/>
          </a:prstGeom>
          <a:noFill/>
          <a:ln>
            <a:noFill/>
          </a:ln>
        </p:spPr>
      </p:pic>
      <p:pic>
        <p:nvPicPr>
          <p:cNvPr id="289" name="Google Shape;289;p35"/>
          <p:cNvPicPr preferRelativeResize="0"/>
          <p:nvPr/>
        </p:nvPicPr>
        <p:blipFill rotWithShape="1">
          <a:blip r:embed="rId4">
            <a:alphaModFix/>
          </a:blip>
          <a:srcRect/>
          <a:stretch/>
        </p:blipFill>
        <p:spPr>
          <a:xfrm>
            <a:off x="5414962" y="2371725"/>
            <a:ext cx="2586037" cy="2505075"/>
          </a:xfrm>
          <a:prstGeom prst="rect">
            <a:avLst/>
          </a:prstGeom>
          <a:noFill/>
          <a:ln>
            <a:noFill/>
          </a:ln>
        </p:spPr>
      </p:pic>
      <p:pic>
        <p:nvPicPr>
          <p:cNvPr id="290" name="Google Shape;290;p35"/>
          <p:cNvPicPr preferRelativeResize="0"/>
          <p:nvPr/>
        </p:nvPicPr>
        <p:blipFill rotWithShape="1">
          <a:blip r:embed="rId5">
            <a:alphaModFix/>
          </a:blip>
          <a:srcRect/>
          <a:stretch/>
        </p:blipFill>
        <p:spPr>
          <a:xfrm>
            <a:off x="804862" y="3849687"/>
            <a:ext cx="2586037" cy="250507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9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95"/>
        <p:cNvGrpSpPr/>
        <p:nvPr/>
      </p:nvGrpSpPr>
      <p:grpSpPr>
        <a:xfrm>
          <a:off x="0" y="0"/>
          <a:ext cx="0" cy="0"/>
          <a:chOff x="0" y="0"/>
          <a:chExt cx="0" cy="0"/>
        </a:xfrm>
      </p:grpSpPr>
      <p:sp>
        <p:nvSpPr>
          <p:cNvPr id="296" name="Google Shape;296;p36"/>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7.</a:t>
            </a:r>
            <a:fld id="{00000000-1234-1234-1234-123412341234}" type="slidenum">
              <a:rPr lang="en-US" sz="1200" b="1" i="0" u="none">
                <a:solidFill>
                  <a:schemeClr val="dk1"/>
                </a:solidFill>
                <a:latin typeface="Arial"/>
                <a:ea typeface="Arial"/>
                <a:cs typeface="Arial"/>
                <a:sym typeface="Arial"/>
              </a:rPr>
              <a:t>21</a:t>
            </a:fld>
            <a:endParaRPr/>
          </a:p>
        </p:txBody>
      </p:sp>
      <p:sp>
        <p:nvSpPr>
          <p:cNvPr id="297" name="Google Shape;297;p36"/>
          <p:cNvSpPr txBox="1"/>
          <p:nvPr/>
        </p:nvSpPr>
        <p:spPr>
          <a:xfrm>
            <a:off x="152400" y="202362"/>
            <a:ext cx="8153400" cy="400050"/>
          </a:xfrm>
          <a:prstGeom prst="rect">
            <a:avLst/>
          </a:prstGeom>
          <a:solidFill>
            <a:schemeClr val="lt1"/>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7.11:  </a:t>
            </a:r>
            <a:r>
              <a:rPr lang="en-US" sz="2000" b="1" i="1" u="none">
                <a:solidFill>
                  <a:schemeClr val="dk1"/>
                </a:solidFill>
                <a:latin typeface="Times"/>
                <a:ea typeface="Times"/>
                <a:cs typeface="Times"/>
                <a:sym typeface="Times"/>
              </a:rPr>
              <a:t>Optical fiber</a:t>
            </a:r>
            <a:endParaRPr/>
          </a:p>
        </p:txBody>
      </p:sp>
      <p:pic>
        <p:nvPicPr>
          <p:cNvPr id="298" name="Google Shape;298;p36"/>
          <p:cNvPicPr preferRelativeResize="0"/>
          <p:nvPr/>
        </p:nvPicPr>
        <p:blipFill rotWithShape="1">
          <a:blip r:embed="rId3">
            <a:alphaModFix/>
          </a:blip>
          <a:srcRect/>
          <a:stretch/>
        </p:blipFill>
        <p:spPr>
          <a:xfrm>
            <a:off x="576262" y="2855912"/>
            <a:ext cx="7805737" cy="1441450"/>
          </a:xfrm>
          <a:prstGeom prst="rect">
            <a:avLst/>
          </a:prstGeom>
          <a:noFill/>
          <a:ln>
            <a:noFill/>
          </a:ln>
        </p:spPr>
      </p:pic>
      <p:sp>
        <p:nvSpPr>
          <p:cNvPr id="2" name="TextBox 1"/>
          <p:cNvSpPr txBox="1"/>
          <p:nvPr/>
        </p:nvSpPr>
        <p:spPr>
          <a:xfrm>
            <a:off x="3347050" y="2394247"/>
            <a:ext cx="3231975" cy="461665"/>
          </a:xfrm>
          <a:prstGeom prst="rect">
            <a:avLst/>
          </a:prstGeom>
          <a:noFill/>
        </p:spPr>
        <p:txBody>
          <a:bodyPr wrap="none" rtlCol="0">
            <a:spAutoFit/>
          </a:bodyPr>
          <a:lstStyle/>
          <a:p>
            <a:r>
              <a:rPr lang="en-US" sz="2400" dirty="0" smtClean="0">
                <a:latin typeface="Times New Roman" panose="02020603050405020304" pitchFamily="18" charset="0"/>
                <a:cs typeface="Times New Roman" panose="02020603050405020304" pitchFamily="18" charset="0"/>
              </a:rPr>
              <a:t>Covering of optical fiber</a:t>
            </a:r>
            <a:endParaRPr lang="en-IN" sz="2400"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8"/>
                                        </p:tgtEl>
                                        <p:attrNameLst>
                                          <p:attrName>style.visibility</p:attrName>
                                        </p:attrNameLst>
                                      </p:cBhvr>
                                      <p:to>
                                        <p:strVal val="visible"/>
                                      </p:to>
                                    </p:set>
                                    <p:animEffect transition="in" filter="fade">
                                      <p:cBhvr>
                                        <p:cTn id="7" dur="3000"/>
                                        <p:tgtEl>
                                          <p:spTgt spid="2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03"/>
        <p:cNvGrpSpPr/>
        <p:nvPr/>
      </p:nvGrpSpPr>
      <p:grpSpPr>
        <a:xfrm>
          <a:off x="0" y="0"/>
          <a:ext cx="0" cy="0"/>
          <a:chOff x="0" y="0"/>
          <a:chExt cx="0" cy="0"/>
        </a:xfrm>
      </p:grpSpPr>
      <p:sp>
        <p:nvSpPr>
          <p:cNvPr id="304" name="Google Shape;304;p37"/>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7.</a:t>
            </a:r>
            <a:fld id="{00000000-1234-1234-1234-123412341234}" type="slidenum">
              <a:rPr lang="en-US" sz="1200" b="1" i="0" u="none">
                <a:solidFill>
                  <a:schemeClr val="dk1"/>
                </a:solidFill>
                <a:latin typeface="Arial"/>
                <a:ea typeface="Arial"/>
                <a:cs typeface="Arial"/>
                <a:sym typeface="Arial"/>
              </a:rPr>
              <a:t>22</a:t>
            </a:fld>
            <a:endParaRPr/>
          </a:p>
        </p:txBody>
      </p:sp>
      <p:sp>
        <p:nvSpPr>
          <p:cNvPr id="305" name="Google Shape;305;p37"/>
          <p:cNvSpPr txBox="1"/>
          <p:nvPr/>
        </p:nvSpPr>
        <p:spPr>
          <a:xfrm>
            <a:off x="152400" y="133350"/>
            <a:ext cx="8153400" cy="400050"/>
          </a:xfrm>
          <a:prstGeom prst="rect">
            <a:avLst/>
          </a:prstGeom>
          <a:solidFill>
            <a:schemeClr val="lt1"/>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7.12:  </a:t>
            </a:r>
            <a:r>
              <a:rPr lang="en-US" sz="2000" b="1" i="1" u="none">
                <a:solidFill>
                  <a:schemeClr val="dk1"/>
                </a:solidFill>
                <a:latin typeface="Times"/>
                <a:ea typeface="Times"/>
                <a:cs typeface="Times"/>
                <a:sym typeface="Times"/>
              </a:rPr>
              <a:t>Propagation modes</a:t>
            </a:r>
            <a:endParaRPr/>
          </a:p>
        </p:txBody>
      </p:sp>
      <p:pic>
        <p:nvPicPr>
          <p:cNvPr id="306" name="Google Shape;306;p37"/>
          <p:cNvPicPr preferRelativeResize="0"/>
          <p:nvPr/>
        </p:nvPicPr>
        <p:blipFill rotWithShape="1">
          <a:blip r:embed="rId3">
            <a:alphaModFix/>
          </a:blip>
          <a:srcRect/>
          <a:stretch/>
        </p:blipFill>
        <p:spPr>
          <a:xfrm>
            <a:off x="152400" y="2514600"/>
            <a:ext cx="8245475" cy="2192337"/>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306"/>
                                        </p:tgtEl>
                                        <p:attrNameLst>
                                          <p:attrName>style.visibility</p:attrName>
                                        </p:attrNameLst>
                                      </p:cBhvr>
                                      <p:to>
                                        <p:strVal val="visible"/>
                                      </p:to>
                                    </p:set>
                                    <p:anim calcmode="lin" valueType="num">
                                      <p:cBhvr additive="base">
                                        <p:cTn id="7" dur="500"/>
                                        <p:tgtEl>
                                          <p:spTgt spid="306"/>
                                        </p:tgtEl>
                                        <p:attrNameLst>
                                          <p:attrName>ppt_w</p:attrName>
                                        </p:attrNameLst>
                                      </p:cBhvr>
                                      <p:tavLst>
                                        <p:tav tm="0">
                                          <p:val>
                                            <p:strVal val="0"/>
                                          </p:val>
                                        </p:tav>
                                        <p:tav tm="100000">
                                          <p:val>
                                            <p:strVal val="#ppt_w"/>
                                          </p:val>
                                        </p:tav>
                                      </p:tavLst>
                                    </p:anim>
                                    <p:anim calcmode="lin" valueType="num">
                                      <p:cBhvr additive="base">
                                        <p:cTn id="8" dur="500"/>
                                        <p:tgtEl>
                                          <p:spTgt spid="306"/>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11"/>
        <p:cNvGrpSpPr/>
        <p:nvPr/>
      </p:nvGrpSpPr>
      <p:grpSpPr>
        <a:xfrm>
          <a:off x="0" y="0"/>
          <a:ext cx="0" cy="0"/>
          <a:chOff x="0" y="0"/>
          <a:chExt cx="0" cy="0"/>
        </a:xfrm>
      </p:grpSpPr>
      <p:sp>
        <p:nvSpPr>
          <p:cNvPr id="312" name="Google Shape;312;p38"/>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7.</a:t>
            </a:r>
            <a:fld id="{00000000-1234-1234-1234-123412341234}" type="slidenum">
              <a:rPr lang="en-US" sz="1200" b="1" i="0" u="none">
                <a:solidFill>
                  <a:schemeClr val="dk1"/>
                </a:solidFill>
                <a:latin typeface="Arial"/>
                <a:ea typeface="Arial"/>
                <a:cs typeface="Arial"/>
                <a:sym typeface="Arial"/>
              </a:rPr>
              <a:t>23</a:t>
            </a:fld>
            <a:endParaRPr/>
          </a:p>
        </p:txBody>
      </p:sp>
      <p:sp>
        <p:nvSpPr>
          <p:cNvPr id="313" name="Google Shape;313;p38"/>
          <p:cNvSpPr txBox="1"/>
          <p:nvPr/>
        </p:nvSpPr>
        <p:spPr>
          <a:xfrm>
            <a:off x="152400" y="133350"/>
            <a:ext cx="8153400" cy="400050"/>
          </a:xfrm>
          <a:prstGeom prst="rect">
            <a:avLst/>
          </a:prstGeom>
          <a:solidFill>
            <a:schemeClr val="lt1"/>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7.13:  </a:t>
            </a:r>
            <a:r>
              <a:rPr lang="en-US" sz="2000" b="1" i="1" u="none">
                <a:solidFill>
                  <a:schemeClr val="dk1"/>
                </a:solidFill>
                <a:latin typeface="Times"/>
                <a:ea typeface="Times"/>
                <a:cs typeface="Times"/>
                <a:sym typeface="Times"/>
              </a:rPr>
              <a:t>Modes</a:t>
            </a:r>
            <a:endParaRPr/>
          </a:p>
        </p:txBody>
      </p:sp>
      <p:pic>
        <p:nvPicPr>
          <p:cNvPr id="314" name="Google Shape;314;p38"/>
          <p:cNvPicPr preferRelativeResize="0"/>
          <p:nvPr/>
        </p:nvPicPr>
        <p:blipFill rotWithShape="1">
          <a:blip r:embed="rId3">
            <a:alphaModFix/>
          </a:blip>
          <a:srcRect/>
          <a:stretch/>
        </p:blipFill>
        <p:spPr>
          <a:xfrm>
            <a:off x="457200" y="838200"/>
            <a:ext cx="6711950" cy="1611312"/>
          </a:xfrm>
          <a:prstGeom prst="rect">
            <a:avLst/>
          </a:prstGeom>
          <a:noFill/>
          <a:ln>
            <a:noFill/>
          </a:ln>
        </p:spPr>
      </p:pic>
      <p:pic>
        <p:nvPicPr>
          <p:cNvPr id="315" name="Google Shape;315;p38"/>
          <p:cNvPicPr preferRelativeResize="0"/>
          <p:nvPr/>
        </p:nvPicPr>
        <p:blipFill rotWithShape="1">
          <a:blip r:embed="rId4">
            <a:alphaModFix/>
          </a:blip>
          <a:srcRect/>
          <a:stretch/>
        </p:blipFill>
        <p:spPr>
          <a:xfrm>
            <a:off x="2133600" y="2886075"/>
            <a:ext cx="6711950" cy="1619250"/>
          </a:xfrm>
          <a:prstGeom prst="rect">
            <a:avLst/>
          </a:prstGeom>
          <a:noFill/>
          <a:ln>
            <a:noFill/>
          </a:ln>
        </p:spPr>
      </p:pic>
      <p:pic>
        <p:nvPicPr>
          <p:cNvPr id="316" name="Google Shape;316;p38"/>
          <p:cNvPicPr preferRelativeResize="0"/>
          <p:nvPr/>
        </p:nvPicPr>
        <p:blipFill rotWithShape="1">
          <a:blip r:embed="rId5">
            <a:alphaModFix/>
          </a:blip>
          <a:srcRect/>
          <a:stretch/>
        </p:blipFill>
        <p:spPr>
          <a:xfrm>
            <a:off x="590550" y="4941887"/>
            <a:ext cx="6572250" cy="1611312"/>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14"/>
                                        </p:tgtEl>
                                        <p:attrNameLst>
                                          <p:attrName>style.visibility</p:attrName>
                                        </p:attrNameLst>
                                      </p:cBhvr>
                                      <p:to>
                                        <p:strVal val="visible"/>
                                      </p:to>
                                    </p:set>
                                    <p:animEffect transition="in" filter="fade">
                                      <p:cBhvr>
                                        <p:cTn id="7" dur="2000"/>
                                        <p:tgtEl>
                                          <p:spTgt spid="3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15"/>
                                        </p:tgtEl>
                                        <p:attrNameLst>
                                          <p:attrName>style.visibility</p:attrName>
                                        </p:attrNameLst>
                                      </p:cBhvr>
                                      <p:to>
                                        <p:strVal val="visible"/>
                                      </p:to>
                                    </p:set>
                                    <p:animEffect transition="in" filter="fade">
                                      <p:cBhvr>
                                        <p:cTn id="12" dur="2000"/>
                                        <p:tgtEl>
                                          <p:spTgt spid="31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16"/>
                                        </p:tgtEl>
                                        <p:attrNameLst>
                                          <p:attrName>style.visibility</p:attrName>
                                        </p:attrNameLst>
                                      </p:cBhvr>
                                      <p:to>
                                        <p:strVal val="visible"/>
                                      </p:to>
                                    </p:set>
                                    <p:animEffect transition="in" filter="fade">
                                      <p:cBhvr>
                                        <p:cTn id="17" dur="2000"/>
                                        <p:tgtEl>
                                          <p:spTgt spid="3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21"/>
        <p:cNvGrpSpPr/>
        <p:nvPr/>
      </p:nvGrpSpPr>
      <p:grpSpPr>
        <a:xfrm>
          <a:off x="0" y="0"/>
          <a:ext cx="0" cy="0"/>
          <a:chOff x="0" y="0"/>
          <a:chExt cx="0" cy="0"/>
        </a:xfrm>
      </p:grpSpPr>
      <p:pic>
        <p:nvPicPr>
          <p:cNvPr id="322" name="Google Shape;322;p39"/>
          <p:cNvPicPr preferRelativeResize="0"/>
          <p:nvPr/>
        </p:nvPicPr>
        <p:blipFill rotWithShape="1">
          <a:blip r:embed="rId3">
            <a:alphaModFix/>
          </a:blip>
          <a:srcRect/>
          <a:stretch/>
        </p:blipFill>
        <p:spPr>
          <a:xfrm>
            <a:off x="-6350" y="-12700"/>
            <a:ext cx="712787" cy="566737"/>
          </a:xfrm>
          <a:prstGeom prst="rect">
            <a:avLst/>
          </a:prstGeom>
          <a:noFill/>
          <a:ln>
            <a:noFill/>
          </a:ln>
        </p:spPr>
      </p:pic>
      <p:sp>
        <p:nvSpPr>
          <p:cNvPr id="323" name="Google Shape;323;p39"/>
          <p:cNvSpPr txBox="1"/>
          <p:nvPr/>
        </p:nvSpPr>
        <p:spPr>
          <a:xfrm>
            <a:off x="838200" y="71437"/>
            <a:ext cx="8153400" cy="457200"/>
          </a:xfrm>
          <a:prstGeom prst="rect">
            <a:avLst/>
          </a:prstGeom>
          <a:solidFill>
            <a:srgbClr val="646464"/>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0000"/>
              </a:buClr>
              <a:buSzPts val="2400"/>
              <a:buFont typeface="Times"/>
              <a:buNone/>
            </a:pPr>
            <a:r>
              <a:rPr lang="en-US" sz="2400" b="1" i="0" u="none">
                <a:solidFill>
                  <a:srgbClr val="FF0000"/>
                </a:solidFill>
                <a:latin typeface="Times"/>
                <a:ea typeface="Times"/>
                <a:cs typeface="Times"/>
                <a:sym typeface="Times"/>
              </a:rPr>
              <a:t>Table 7.3</a:t>
            </a:r>
            <a:r>
              <a:rPr lang="en-US" sz="2000" b="0" i="0" u="none">
                <a:solidFill>
                  <a:srgbClr val="FF0000"/>
                </a:solidFill>
                <a:latin typeface="Times"/>
                <a:ea typeface="Times"/>
                <a:cs typeface="Times"/>
                <a:sym typeface="Times"/>
              </a:rPr>
              <a:t>: </a:t>
            </a:r>
            <a:r>
              <a:rPr lang="en-US" sz="2000" b="1" i="0" u="none">
                <a:solidFill>
                  <a:srgbClr val="002060"/>
                </a:solidFill>
                <a:latin typeface="Times"/>
                <a:ea typeface="Times"/>
                <a:cs typeface="Times"/>
                <a:sym typeface="Times"/>
              </a:rPr>
              <a:t>Fiber types</a:t>
            </a:r>
            <a:endParaRPr/>
          </a:p>
        </p:txBody>
      </p:sp>
      <p:pic>
        <p:nvPicPr>
          <p:cNvPr id="324" name="Google Shape;324;p39"/>
          <p:cNvPicPr preferRelativeResize="0"/>
          <p:nvPr/>
        </p:nvPicPr>
        <p:blipFill rotWithShape="1">
          <a:blip r:embed="rId4">
            <a:alphaModFix/>
          </a:blip>
          <a:srcRect/>
          <a:stretch/>
        </p:blipFill>
        <p:spPr>
          <a:xfrm>
            <a:off x="511175" y="2433637"/>
            <a:ext cx="8328025" cy="1592262"/>
          </a:xfrm>
          <a:prstGeom prst="rect">
            <a:avLst/>
          </a:prstGeom>
          <a:noFill/>
          <a:ln>
            <a:noFill/>
          </a:ln>
        </p:spPr>
      </p:pic>
      <p:sp>
        <p:nvSpPr>
          <p:cNvPr id="325" name="Google Shape;325;p39"/>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7.</a:t>
            </a:r>
            <a:fld id="{00000000-1234-1234-1234-123412341234}" type="slidenum">
              <a:rPr lang="en-US" sz="1200" b="1" i="0" u="none">
                <a:solidFill>
                  <a:schemeClr val="dk1"/>
                </a:solidFill>
                <a:latin typeface="Arial"/>
                <a:ea typeface="Arial"/>
                <a:cs typeface="Arial"/>
                <a:sym typeface="Arial"/>
              </a:rPr>
              <a:t>24</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30"/>
        <p:cNvGrpSpPr/>
        <p:nvPr/>
      </p:nvGrpSpPr>
      <p:grpSpPr>
        <a:xfrm>
          <a:off x="0" y="0"/>
          <a:ext cx="0" cy="0"/>
          <a:chOff x="0" y="0"/>
          <a:chExt cx="0" cy="0"/>
        </a:xfrm>
      </p:grpSpPr>
      <p:sp>
        <p:nvSpPr>
          <p:cNvPr id="331" name="Google Shape;331;p40"/>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7.</a:t>
            </a:r>
            <a:fld id="{00000000-1234-1234-1234-123412341234}" type="slidenum">
              <a:rPr lang="en-US" sz="1200" b="1" i="0" u="none">
                <a:solidFill>
                  <a:schemeClr val="dk1"/>
                </a:solidFill>
                <a:latin typeface="Arial"/>
                <a:ea typeface="Arial"/>
                <a:cs typeface="Arial"/>
                <a:sym typeface="Arial"/>
              </a:rPr>
              <a:t>25</a:t>
            </a:fld>
            <a:endParaRPr/>
          </a:p>
        </p:txBody>
      </p:sp>
      <p:sp>
        <p:nvSpPr>
          <p:cNvPr id="332" name="Google Shape;332;p40"/>
          <p:cNvSpPr txBox="1"/>
          <p:nvPr/>
        </p:nvSpPr>
        <p:spPr>
          <a:xfrm>
            <a:off x="152400" y="133350"/>
            <a:ext cx="8153400" cy="400050"/>
          </a:xfrm>
          <a:prstGeom prst="rect">
            <a:avLst/>
          </a:prstGeom>
          <a:solidFill>
            <a:schemeClr val="lt1"/>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7.14:  </a:t>
            </a:r>
            <a:r>
              <a:rPr lang="en-US" sz="2000" b="1" i="1" u="none">
                <a:solidFill>
                  <a:schemeClr val="dk1"/>
                </a:solidFill>
                <a:latin typeface="Times"/>
                <a:ea typeface="Times"/>
                <a:cs typeface="Times"/>
                <a:sym typeface="Times"/>
              </a:rPr>
              <a:t>Fiber connection</a:t>
            </a:r>
            <a:endParaRPr/>
          </a:p>
        </p:txBody>
      </p:sp>
      <p:pic>
        <p:nvPicPr>
          <p:cNvPr id="333" name="Google Shape;333;p40"/>
          <p:cNvPicPr preferRelativeResize="0"/>
          <p:nvPr/>
        </p:nvPicPr>
        <p:blipFill rotWithShape="1">
          <a:blip r:embed="rId3">
            <a:alphaModFix/>
          </a:blip>
          <a:srcRect/>
          <a:stretch/>
        </p:blipFill>
        <p:spPr>
          <a:xfrm>
            <a:off x="1371600" y="1828800"/>
            <a:ext cx="6178550" cy="37147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33"/>
                                        </p:tgtEl>
                                        <p:attrNameLst>
                                          <p:attrName>style.visibility</p:attrName>
                                        </p:attrNameLst>
                                      </p:cBhvr>
                                      <p:to>
                                        <p:strVal val="visible"/>
                                      </p:to>
                                    </p:set>
                                    <p:animEffect transition="in" filter="fade">
                                      <p:cBhvr>
                                        <p:cTn id="7" dur="1000"/>
                                        <p:tgtEl>
                                          <p:spTgt spid="3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38"/>
        <p:cNvGrpSpPr/>
        <p:nvPr/>
      </p:nvGrpSpPr>
      <p:grpSpPr>
        <a:xfrm>
          <a:off x="0" y="0"/>
          <a:ext cx="0" cy="0"/>
          <a:chOff x="0" y="0"/>
          <a:chExt cx="0" cy="0"/>
        </a:xfrm>
      </p:grpSpPr>
      <p:sp>
        <p:nvSpPr>
          <p:cNvPr id="339" name="Google Shape;339;p41"/>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7.</a:t>
            </a:r>
            <a:fld id="{00000000-1234-1234-1234-123412341234}" type="slidenum">
              <a:rPr lang="en-US" sz="1200" b="1" i="0" u="none">
                <a:solidFill>
                  <a:schemeClr val="dk1"/>
                </a:solidFill>
                <a:latin typeface="Arial"/>
                <a:ea typeface="Arial"/>
                <a:cs typeface="Arial"/>
                <a:sym typeface="Arial"/>
              </a:rPr>
              <a:t>26</a:t>
            </a:fld>
            <a:endParaRPr/>
          </a:p>
        </p:txBody>
      </p:sp>
      <p:sp>
        <p:nvSpPr>
          <p:cNvPr id="340" name="Google Shape;340;p41"/>
          <p:cNvSpPr txBox="1"/>
          <p:nvPr/>
        </p:nvSpPr>
        <p:spPr>
          <a:xfrm>
            <a:off x="152400" y="133350"/>
            <a:ext cx="8153400" cy="400050"/>
          </a:xfrm>
          <a:prstGeom prst="rect">
            <a:avLst/>
          </a:prstGeom>
          <a:solidFill>
            <a:schemeClr val="lt1"/>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7.15:  </a:t>
            </a:r>
            <a:r>
              <a:rPr lang="en-US" sz="2000" b="1" i="1" u="none">
                <a:solidFill>
                  <a:schemeClr val="dk1"/>
                </a:solidFill>
                <a:latin typeface="Times"/>
                <a:ea typeface="Times"/>
                <a:cs typeface="Times"/>
                <a:sym typeface="Times"/>
              </a:rPr>
              <a:t>Fiber-optic cable connector</a:t>
            </a:r>
            <a:endParaRPr/>
          </a:p>
        </p:txBody>
      </p:sp>
      <p:pic>
        <p:nvPicPr>
          <p:cNvPr id="341" name="Google Shape;341;p41"/>
          <p:cNvPicPr preferRelativeResize="0"/>
          <p:nvPr/>
        </p:nvPicPr>
        <p:blipFill rotWithShape="1">
          <a:blip r:embed="rId3">
            <a:alphaModFix/>
          </a:blip>
          <a:srcRect/>
          <a:stretch/>
        </p:blipFill>
        <p:spPr>
          <a:xfrm>
            <a:off x="685800" y="1143000"/>
            <a:ext cx="3152775" cy="1401762"/>
          </a:xfrm>
          <a:prstGeom prst="rect">
            <a:avLst/>
          </a:prstGeom>
          <a:noFill/>
          <a:ln>
            <a:noFill/>
          </a:ln>
        </p:spPr>
      </p:pic>
      <p:pic>
        <p:nvPicPr>
          <p:cNvPr id="342" name="Google Shape;342;p41"/>
          <p:cNvPicPr preferRelativeResize="0"/>
          <p:nvPr/>
        </p:nvPicPr>
        <p:blipFill rotWithShape="1">
          <a:blip r:embed="rId4">
            <a:alphaModFix/>
          </a:blip>
          <a:srcRect/>
          <a:stretch/>
        </p:blipFill>
        <p:spPr>
          <a:xfrm>
            <a:off x="4592637" y="2908300"/>
            <a:ext cx="3381375" cy="1223962"/>
          </a:xfrm>
          <a:prstGeom prst="rect">
            <a:avLst/>
          </a:prstGeom>
          <a:noFill/>
          <a:ln>
            <a:noFill/>
          </a:ln>
        </p:spPr>
      </p:pic>
      <p:pic>
        <p:nvPicPr>
          <p:cNvPr id="343" name="Google Shape;343;p41"/>
          <p:cNvPicPr preferRelativeResize="0"/>
          <p:nvPr/>
        </p:nvPicPr>
        <p:blipFill rotWithShape="1">
          <a:blip r:embed="rId5">
            <a:alphaModFix/>
          </a:blip>
          <a:srcRect/>
          <a:stretch/>
        </p:blipFill>
        <p:spPr>
          <a:xfrm>
            <a:off x="838200" y="4495800"/>
            <a:ext cx="3508375" cy="1490662"/>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4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48"/>
        <p:cNvGrpSpPr/>
        <p:nvPr/>
      </p:nvGrpSpPr>
      <p:grpSpPr>
        <a:xfrm>
          <a:off x="0" y="0"/>
          <a:ext cx="0" cy="0"/>
          <a:chOff x="0" y="0"/>
          <a:chExt cx="0" cy="0"/>
        </a:xfrm>
      </p:grpSpPr>
      <p:sp>
        <p:nvSpPr>
          <p:cNvPr id="349" name="Google Shape;349;p42"/>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7.</a:t>
            </a:r>
            <a:fld id="{00000000-1234-1234-1234-123412341234}" type="slidenum">
              <a:rPr lang="en-US" sz="1200" b="1" i="0" u="none">
                <a:solidFill>
                  <a:schemeClr val="dk1"/>
                </a:solidFill>
                <a:latin typeface="Arial"/>
                <a:ea typeface="Arial"/>
                <a:cs typeface="Arial"/>
                <a:sym typeface="Arial"/>
              </a:rPr>
              <a:t>27</a:t>
            </a:fld>
            <a:endParaRPr/>
          </a:p>
        </p:txBody>
      </p:sp>
      <p:sp>
        <p:nvSpPr>
          <p:cNvPr id="350" name="Google Shape;350;p42"/>
          <p:cNvSpPr txBox="1"/>
          <p:nvPr/>
        </p:nvSpPr>
        <p:spPr>
          <a:xfrm>
            <a:off x="152400" y="133350"/>
            <a:ext cx="8153400" cy="400050"/>
          </a:xfrm>
          <a:prstGeom prst="rect">
            <a:avLst/>
          </a:prstGeom>
          <a:solidFill>
            <a:schemeClr val="lt1"/>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7.16:  </a:t>
            </a:r>
            <a:r>
              <a:rPr lang="en-US" sz="2000" b="1" i="1" u="none">
                <a:solidFill>
                  <a:schemeClr val="dk1"/>
                </a:solidFill>
                <a:latin typeface="Times"/>
                <a:ea typeface="Times"/>
                <a:cs typeface="Times"/>
                <a:sym typeface="Times"/>
              </a:rPr>
              <a:t>Optical fiber performance</a:t>
            </a:r>
            <a:endParaRPr/>
          </a:p>
        </p:txBody>
      </p:sp>
      <p:pic>
        <p:nvPicPr>
          <p:cNvPr id="351" name="Google Shape;351;p42"/>
          <p:cNvPicPr preferRelativeResize="0"/>
          <p:nvPr/>
        </p:nvPicPr>
        <p:blipFill rotWithShape="1">
          <a:blip r:embed="rId3">
            <a:alphaModFix/>
          </a:blip>
          <a:srcRect/>
          <a:stretch/>
        </p:blipFill>
        <p:spPr>
          <a:xfrm>
            <a:off x="1219200" y="1138237"/>
            <a:ext cx="6775450" cy="5262562"/>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51"/>
                                        </p:tgtEl>
                                        <p:attrNameLst>
                                          <p:attrName>style.visibility</p:attrName>
                                        </p:attrNameLst>
                                      </p:cBhvr>
                                      <p:to>
                                        <p:strVal val="visible"/>
                                      </p:to>
                                    </p:set>
                                    <p:animEffect transition="in" filter="fade">
                                      <p:cBhvr>
                                        <p:cTn id="7" dur="2000"/>
                                        <p:tgtEl>
                                          <p:spTgt spid="3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56"/>
        <p:cNvGrpSpPr/>
        <p:nvPr/>
      </p:nvGrpSpPr>
      <p:grpSpPr>
        <a:xfrm>
          <a:off x="0" y="0"/>
          <a:ext cx="0" cy="0"/>
          <a:chOff x="0" y="0"/>
          <a:chExt cx="0" cy="0"/>
        </a:xfrm>
      </p:grpSpPr>
      <p:sp>
        <p:nvSpPr>
          <p:cNvPr id="357" name="Google Shape;357;p43"/>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7.</a:t>
            </a:r>
            <a:fld id="{00000000-1234-1234-1234-123412341234}" type="slidenum">
              <a:rPr lang="en-US" sz="1200" b="1" i="0" u="none">
                <a:solidFill>
                  <a:schemeClr val="dk1"/>
                </a:solidFill>
                <a:latin typeface="Arial"/>
                <a:ea typeface="Arial"/>
                <a:cs typeface="Arial"/>
                <a:sym typeface="Arial"/>
              </a:rPr>
              <a:t>28</a:t>
            </a:fld>
            <a:endParaRPr/>
          </a:p>
        </p:txBody>
      </p:sp>
      <p:sp>
        <p:nvSpPr>
          <p:cNvPr id="358" name="Google Shape;358;p43"/>
          <p:cNvSpPr txBox="1"/>
          <p:nvPr/>
        </p:nvSpPr>
        <p:spPr>
          <a:xfrm>
            <a:off x="0" y="0"/>
            <a:ext cx="9144000" cy="1371600"/>
          </a:xfrm>
          <a:prstGeom prst="rect">
            <a:avLst/>
          </a:prstGeom>
          <a:solidFill>
            <a:srgbClr val="33CCFF"/>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359" name="Google Shape;359;p43"/>
          <p:cNvSpPr txBox="1"/>
          <p:nvPr/>
        </p:nvSpPr>
        <p:spPr>
          <a:xfrm>
            <a:off x="228600" y="406400"/>
            <a:ext cx="4748212" cy="1066800"/>
          </a:xfrm>
          <a:prstGeom prst="rect">
            <a:avLst/>
          </a:prstGeom>
          <a:noFill/>
          <a:ln>
            <a:noFill/>
          </a:ln>
        </p:spPr>
        <p:txBody>
          <a:bodyPr spcFirstLastPara="1" wrap="square" lIns="91425" tIns="45700" rIns="91425" bIns="45700" anchor="t" anchorCtr="0">
            <a:spAutoFit/>
          </a:bodyPr>
          <a:lstStyle/>
          <a:p>
            <a:pPr marL="0" marR="0" lvl="2" indent="0" algn="l" rtl="0">
              <a:lnSpc>
                <a:spcPct val="100000"/>
              </a:lnSpc>
              <a:spcBef>
                <a:spcPts val="0"/>
              </a:spcBef>
              <a:spcAft>
                <a:spcPts val="0"/>
              </a:spcAft>
              <a:buClr>
                <a:schemeClr val="dk1"/>
              </a:buClr>
              <a:buSzPts val="3200"/>
              <a:buFont typeface="Times"/>
              <a:buNone/>
            </a:pPr>
            <a:r>
              <a:rPr lang="en-US" sz="3200" b="1" i="0" u="none" strike="noStrike" cap="none">
                <a:solidFill>
                  <a:schemeClr val="dk1"/>
                </a:solidFill>
                <a:latin typeface="Times"/>
                <a:ea typeface="Times"/>
                <a:cs typeface="Times"/>
                <a:sym typeface="Times"/>
              </a:rPr>
              <a:t>7-3   UNGUIDED MEDIA</a:t>
            </a:r>
            <a:endParaRPr/>
          </a:p>
          <a:p>
            <a:pPr marL="0" marR="0" lvl="0" indent="0" algn="l" rtl="0">
              <a:lnSpc>
                <a:spcPct val="100000"/>
              </a:lnSpc>
              <a:spcBef>
                <a:spcPts val="0"/>
              </a:spcBef>
              <a:spcAft>
                <a:spcPts val="0"/>
              </a:spcAft>
              <a:buNone/>
            </a:pPr>
            <a:endParaRPr sz="3200" b="1" i="0" u="none" strike="noStrike" cap="none">
              <a:solidFill>
                <a:schemeClr val="dk1"/>
              </a:solidFill>
              <a:latin typeface="Times"/>
              <a:ea typeface="Times"/>
              <a:cs typeface="Times"/>
              <a:sym typeface="Times"/>
            </a:endParaRPr>
          </a:p>
        </p:txBody>
      </p:sp>
      <p:sp>
        <p:nvSpPr>
          <p:cNvPr id="360" name="Google Shape;360;p43"/>
          <p:cNvSpPr txBox="1"/>
          <p:nvPr/>
        </p:nvSpPr>
        <p:spPr>
          <a:xfrm>
            <a:off x="8229600" y="6400800"/>
            <a:ext cx="184150" cy="36671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361" name="Google Shape;361;p43"/>
          <p:cNvSpPr txBox="1"/>
          <p:nvPr/>
        </p:nvSpPr>
        <p:spPr>
          <a:xfrm>
            <a:off x="228600" y="1765300"/>
            <a:ext cx="8305800" cy="3539390"/>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3200"/>
              <a:buFont typeface="Times"/>
              <a:buNone/>
            </a:pPr>
            <a:r>
              <a:rPr lang="en-US" sz="3200" b="1" i="1" u="none" dirty="0">
                <a:solidFill>
                  <a:srgbClr val="00B0F0"/>
                </a:solidFill>
                <a:latin typeface="Times"/>
                <a:ea typeface="Times"/>
                <a:cs typeface="Times"/>
                <a:sym typeface="Times"/>
              </a:rPr>
              <a:t>Unguided medium transport waves without using a physical conductor. </a:t>
            </a:r>
            <a:r>
              <a:rPr lang="en-US" sz="3200" b="1" i="1" u="none" dirty="0">
                <a:solidFill>
                  <a:schemeClr val="dk1"/>
                </a:solidFill>
                <a:latin typeface="Times"/>
                <a:ea typeface="Times"/>
                <a:cs typeface="Times"/>
                <a:sym typeface="Times"/>
              </a:rPr>
              <a:t>This type of communication is often referred to as wireless communication</a:t>
            </a:r>
            <a:r>
              <a:rPr lang="en-US" sz="3200" b="1" i="1" u="none" dirty="0">
                <a:solidFill>
                  <a:srgbClr val="00B0F0"/>
                </a:solidFill>
                <a:latin typeface="Times"/>
                <a:ea typeface="Times"/>
                <a:cs typeface="Times"/>
                <a:sym typeface="Times"/>
              </a:rPr>
              <a:t>. Signals are normally broadcast through free space and thus are available to anyone who has a device capable of receiving them.</a:t>
            </a:r>
            <a:endParaRPr dirty="0">
              <a:solidFill>
                <a:srgbClr val="00B0F0"/>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66"/>
        <p:cNvGrpSpPr/>
        <p:nvPr/>
      </p:nvGrpSpPr>
      <p:grpSpPr>
        <a:xfrm>
          <a:off x="0" y="0"/>
          <a:ext cx="0" cy="0"/>
          <a:chOff x="0" y="0"/>
          <a:chExt cx="0" cy="0"/>
        </a:xfrm>
      </p:grpSpPr>
      <p:sp>
        <p:nvSpPr>
          <p:cNvPr id="367" name="Google Shape;367;p44"/>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7.</a:t>
            </a:r>
            <a:fld id="{00000000-1234-1234-1234-123412341234}" type="slidenum">
              <a:rPr lang="en-US" sz="1200" b="1" i="0" u="none">
                <a:solidFill>
                  <a:schemeClr val="dk1"/>
                </a:solidFill>
                <a:latin typeface="Arial"/>
                <a:ea typeface="Arial"/>
                <a:cs typeface="Arial"/>
                <a:sym typeface="Arial"/>
              </a:rPr>
              <a:t>29</a:t>
            </a:fld>
            <a:endParaRPr/>
          </a:p>
        </p:txBody>
      </p:sp>
      <p:sp>
        <p:nvSpPr>
          <p:cNvPr id="368" name="Google Shape;368;p44"/>
          <p:cNvSpPr txBox="1"/>
          <p:nvPr/>
        </p:nvSpPr>
        <p:spPr>
          <a:xfrm>
            <a:off x="152400" y="133350"/>
            <a:ext cx="8839200" cy="400050"/>
          </a:xfrm>
          <a:prstGeom prst="rect">
            <a:avLst/>
          </a:prstGeom>
          <a:solidFill>
            <a:schemeClr val="lt1"/>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7.17:  </a:t>
            </a:r>
            <a:r>
              <a:rPr lang="en-US" sz="2000" b="1" i="1" u="none">
                <a:solidFill>
                  <a:schemeClr val="dk1"/>
                </a:solidFill>
                <a:latin typeface="Times"/>
                <a:ea typeface="Times"/>
                <a:cs typeface="Times"/>
                <a:sym typeface="Times"/>
              </a:rPr>
              <a:t>Electromagnetic spectrum for wireless communication</a:t>
            </a:r>
            <a:endParaRPr/>
          </a:p>
        </p:txBody>
      </p:sp>
      <p:pic>
        <p:nvPicPr>
          <p:cNvPr id="369" name="Google Shape;369;p44"/>
          <p:cNvPicPr preferRelativeResize="0"/>
          <p:nvPr/>
        </p:nvPicPr>
        <p:blipFill rotWithShape="1">
          <a:blip r:embed="rId3">
            <a:alphaModFix/>
          </a:blip>
          <a:srcRect/>
          <a:stretch/>
        </p:blipFill>
        <p:spPr>
          <a:xfrm>
            <a:off x="209550" y="2590800"/>
            <a:ext cx="8401050" cy="21336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69"/>
                                        </p:tgtEl>
                                        <p:attrNameLst>
                                          <p:attrName>style.visibility</p:attrName>
                                        </p:attrNameLst>
                                      </p:cBhvr>
                                      <p:to>
                                        <p:strVal val="visible"/>
                                      </p:to>
                                    </p:set>
                                    <p:animEffect transition="in" filter="fade">
                                      <p:cBhvr>
                                        <p:cTn id="7" dur="2000"/>
                                        <p:tgtEl>
                                          <p:spTgt spid="3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0"/>
        <p:cNvGrpSpPr/>
        <p:nvPr/>
      </p:nvGrpSpPr>
      <p:grpSpPr>
        <a:xfrm>
          <a:off x="0" y="0"/>
          <a:ext cx="0" cy="0"/>
          <a:chOff x="0" y="0"/>
          <a:chExt cx="0" cy="0"/>
        </a:xfrm>
      </p:grpSpPr>
      <p:sp>
        <p:nvSpPr>
          <p:cNvPr id="111" name="Google Shape;111;p18"/>
          <p:cNvSpPr txBox="1"/>
          <p:nvPr/>
        </p:nvSpPr>
        <p:spPr>
          <a:xfrm>
            <a:off x="366712" y="107950"/>
            <a:ext cx="438150" cy="474662"/>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12" name="Google Shape;112;p18"/>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13" name="Google Shape;113;p18"/>
          <p:cNvSpPr txBox="1"/>
          <p:nvPr/>
        </p:nvSpPr>
        <p:spPr>
          <a:xfrm>
            <a:off x="490537" y="530225"/>
            <a:ext cx="422275" cy="474662"/>
          </a:xfrm>
          <a:prstGeom prst="rect">
            <a:avLst/>
          </a:prstGeom>
          <a:solidFill>
            <a:schemeClr val="folHlink"/>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14" name="Google Shape;114;p18"/>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15" name="Google Shape;115;p18"/>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16" name="Google Shape;116;p18"/>
          <p:cNvSpPr txBox="1"/>
          <p:nvPr/>
        </p:nvSpPr>
        <p:spPr>
          <a:xfrm>
            <a:off x="711200" y="0"/>
            <a:ext cx="31750" cy="1052512"/>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17" name="Google Shape;117;p18"/>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18" name="Google Shape;118;p18"/>
          <p:cNvSpPr txBox="1"/>
          <p:nvPr/>
        </p:nvSpPr>
        <p:spPr>
          <a:xfrm>
            <a:off x="1066800" y="-76200"/>
            <a:ext cx="4673600" cy="64611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0000"/>
              </a:buClr>
              <a:buSzPts val="3600"/>
              <a:buFont typeface="Arial"/>
              <a:buNone/>
            </a:pPr>
            <a:r>
              <a:rPr lang="en-US" sz="3600" b="1" i="0" u="none">
                <a:solidFill>
                  <a:srgbClr val="FF0000"/>
                </a:solidFill>
                <a:latin typeface="Arial"/>
                <a:ea typeface="Arial"/>
                <a:cs typeface="Arial"/>
                <a:sym typeface="Arial"/>
              </a:rPr>
              <a:t>Chapter 7: Objective</a:t>
            </a:r>
            <a:endParaRPr/>
          </a:p>
        </p:txBody>
      </p:sp>
      <p:sp>
        <p:nvSpPr>
          <p:cNvPr id="119" name="Google Shape;119;p18"/>
          <p:cNvSpPr txBox="1"/>
          <p:nvPr/>
        </p:nvSpPr>
        <p:spPr>
          <a:xfrm>
            <a:off x="152400" y="1447800"/>
            <a:ext cx="8991600" cy="3429000"/>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Clr>
                <a:srgbClr val="FF0000"/>
              </a:buClr>
              <a:buSzPts val="3200"/>
              <a:buFont typeface="Times"/>
              <a:buNone/>
            </a:pPr>
            <a:r>
              <a:rPr lang="en-US" sz="3200" b="1" i="1" u="none">
                <a:solidFill>
                  <a:srgbClr val="FF0000"/>
                </a:solidFill>
                <a:latin typeface="Times"/>
                <a:ea typeface="Times"/>
                <a:cs typeface="Times"/>
                <a:sym typeface="Times"/>
              </a:rPr>
              <a:t> </a:t>
            </a:r>
            <a:endParaRPr/>
          </a:p>
          <a:p>
            <a:pPr marL="0" marR="0" lvl="0" indent="0" algn="just" rtl="0">
              <a:lnSpc>
                <a:spcPct val="150000"/>
              </a:lnSpc>
              <a:spcBef>
                <a:spcPts val="0"/>
              </a:spcBef>
              <a:spcAft>
                <a:spcPts val="0"/>
              </a:spcAft>
              <a:buClr>
                <a:schemeClr val="dk1"/>
              </a:buClr>
              <a:buSzPts val="2400"/>
              <a:buFont typeface="Arial"/>
              <a:buNone/>
            </a:pPr>
            <a:endParaRPr sz="2400" b="1" i="1" u="none">
              <a:solidFill>
                <a:srgbClr val="FF0000"/>
              </a:solidFill>
              <a:latin typeface="Aharoni"/>
              <a:ea typeface="Aharoni"/>
              <a:cs typeface="Aharoni"/>
              <a:sym typeface="Aharoni"/>
            </a:endParaRPr>
          </a:p>
          <a:p>
            <a:pPr marL="0" marR="0" lvl="0" indent="0" algn="just" rtl="0">
              <a:lnSpc>
                <a:spcPct val="150000"/>
              </a:lnSpc>
              <a:spcBef>
                <a:spcPts val="0"/>
              </a:spcBef>
              <a:spcAft>
                <a:spcPts val="0"/>
              </a:spcAft>
              <a:buClr>
                <a:schemeClr val="dk1"/>
              </a:buClr>
              <a:buSzPts val="2400"/>
              <a:buFont typeface="Arial"/>
              <a:buNone/>
            </a:pPr>
            <a:endParaRPr sz="2400" b="1" i="1" u="none">
              <a:solidFill>
                <a:srgbClr val="FF0000"/>
              </a:solidFill>
              <a:latin typeface="Times"/>
              <a:ea typeface="Times"/>
              <a:cs typeface="Times"/>
              <a:sym typeface="Times"/>
            </a:endParaRPr>
          </a:p>
          <a:p>
            <a:pPr marL="0" marR="0" lvl="0" indent="0" algn="just" rtl="0">
              <a:lnSpc>
                <a:spcPct val="150000"/>
              </a:lnSpc>
              <a:spcBef>
                <a:spcPts val="1200"/>
              </a:spcBef>
              <a:spcAft>
                <a:spcPts val="0"/>
              </a:spcAft>
              <a:buClr>
                <a:srgbClr val="FF0000"/>
              </a:buClr>
              <a:buSzPts val="2400"/>
              <a:buFont typeface="Palatino"/>
              <a:buNone/>
            </a:pPr>
            <a:r>
              <a:rPr lang="en-US" sz="2400" b="1" i="0" u="none">
                <a:solidFill>
                  <a:srgbClr val="FF0000"/>
                </a:solidFill>
                <a:latin typeface="Palatino"/>
                <a:ea typeface="Palatino"/>
                <a:cs typeface="Palatino"/>
                <a:sym typeface="Palatino"/>
              </a:rPr>
              <a:t/>
            </a:r>
            <a:br>
              <a:rPr lang="en-US" sz="2400" b="1" i="0" u="none">
                <a:solidFill>
                  <a:srgbClr val="FF0000"/>
                </a:solidFill>
                <a:latin typeface="Palatino"/>
                <a:ea typeface="Palatino"/>
                <a:cs typeface="Palatino"/>
                <a:sym typeface="Palatino"/>
              </a:rPr>
            </a:br>
            <a:endParaRPr/>
          </a:p>
        </p:txBody>
      </p:sp>
      <p:sp>
        <p:nvSpPr>
          <p:cNvPr id="120" name="Google Shape;120;p18"/>
          <p:cNvSpPr txBox="1"/>
          <p:nvPr/>
        </p:nvSpPr>
        <p:spPr>
          <a:xfrm>
            <a:off x="98425" y="1143000"/>
            <a:ext cx="8686800" cy="5294312"/>
          </a:xfrm>
          <a:prstGeom prst="rect">
            <a:avLst/>
          </a:prstGeom>
          <a:noFill/>
          <a:ln>
            <a:noFill/>
          </a:ln>
        </p:spPr>
        <p:txBody>
          <a:bodyPr spcFirstLastPara="1" wrap="square" lIns="91425" tIns="45700" rIns="91425" bIns="45700" anchor="t" anchorCtr="0">
            <a:noAutofit/>
          </a:bodyPr>
          <a:lstStyle/>
          <a:p>
            <a:pPr marL="342900" marR="0" lvl="0" indent="-342900" algn="just" rtl="0">
              <a:lnSpc>
                <a:spcPct val="100000"/>
              </a:lnSpc>
              <a:spcBef>
                <a:spcPts val="0"/>
              </a:spcBef>
              <a:spcAft>
                <a:spcPts val="0"/>
              </a:spcAft>
              <a:buClr>
                <a:schemeClr val="folHlink"/>
              </a:buClr>
              <a:buSzPts val="2400"/>
              <a:buFont typeface="Noto Sans Symbols"/>
              <a:buChar char="❑"/>
            </a:pPr>
            <a:r>
              <a:rPr lang="en-US" sz="2400" b="1" i="1" u="none">
                <a:solidFill>
                  <a:srgbClr val="002060"/>
                </a:solidFill>
                <a:latin typeface="Times New Roman"/>
                <a:ea typeface="Times New Roman"/>
                <a:cs typeface="Times New Roman"/>
                <a:sym typeface="Times New Roman"/>
              </a:rPr>
              <a:t> The first section introduces the transmission media and defines its position in the Internet model. It shows that we can classify transmission media into two broad categories: guided and unguided media. </a:t>
            </a:r>
            <a:endParaRPr/>
          </a:p>
          <a:p>
            <a:pPr marL="342900" marR="0" lvl="0" indent="-342900" algn="just" rtl="0">
              <a:lnSpc>
                <a:spcPct val="100000"/>
              </a:lnSpc>
              <a:spcBef>
                <a:spcPts val="2400"/>
              </a:spcBef>
              <a:spcAft>
                <a:spcPts val="0"/>
              </a:spcAft>
              <a:buClr>
                <a:schemeClr val="folHlink"/>
              </a:buClr>
              <a:buSzPts val="2400"/>
              <a:buFont typeface="Noto Sans Symbols"/>
              <a:buChar char="❑"/>
            </a:pPr>
            <a:r>
              <a:rPr lang="en-US" sz="2400" b="1" i="1" u="none">
                <a:solidFill>
                  <a:srgbClr val="002060"/>
                </a:solidFill>
                <a:latin typeface="Times New Roman"/>
                <a:ea typeface="Times New Roman"/>
                <a:cs typeface="Times New Roman"/>
                <a:sym typeface="Times New Roman"/>
              </a:rPr>
              <a:t>The second section discusses guided media. The first part describes twisted-pair cables and their characteristics and applications. The second part describes coaxial cables and their characteristics and applications. </a:t>
            </a:r>
            <a:endParaRPr/>
          </a:p>
          <a:p>
            <a:pPr marL="342900" marR="0" lvl="0" indent="-342900" algn="just" rtl="0">
              <a:lnSpc>
                <a:spcPct val="100000"/>
              </a:lnSpc>
              <a:spcBef>
                <a:spcPts val="2400"/>
              </a:spcBef>
              <a:spcAft>
                <a:spcPts val="0"/>
              </a:spcAft>
              <a:buClr>
                <a:schemeClr val="folHlink"/>
              </a:buClr>
              <a:buSzPts val="2400"/>
              <a:buFont typeface="Noto Sans Symbols"/>
              <a:buChar char="❑"/>
            </a:pPr>
            <a:r>
              <a:rPr lang="en-US" sz="2400" b="1" i="1" u="none">
                <a:solidFill>
                  <a:srgbClr val="002060"/>
                </a:solidFill>
                <a:latin typeface="Times New Roman"/>
                <a:ea typeface="Times New Roman"/>
                <a:cs typeface="Times New Roman"/>
                <a:sym typeface="Times New Roman"/>
              </a:rPr>
              <a:t>The third section discusses unguided media. The first part describes radio waves and their characteristics and applications. The second part describes microwaves and their characteristics and applications. </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74"/>
        <p:cNvGrpSpPr/>
        <p:nvPr/>
      </p:nvGrpSpPr>
      <p:grpSpPr>
        <a:xfrm>
          <a:off x="0" y="0"/>
          <a:ext cx="0" cy="0"/>
          <a:chOff x="0" y="0"/>
          <a:chExt cx="0" cy="0"/>
        </a:xfrm>
      </p:grpSpPr>
      <p:sp>
        <p:nvSpPr>
          <p:cNvPr id="375" name="Google Shape;375;p45"/>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7.</a:t>
            </a:r>
            <a:fld id="{00000000-1234-1234-1234-123412341234}" type="slidenum">
              <a:rPr lang="en-US" sz="1200" b="1" i="0" u="none">
                <a:solidFill>
                  <a:schemeClr val="dk1"/>
                </a:solidFill>
                <a:latin typeface="Arial"/>
                <a:ea typeface="Arial"/>
                <a:cs typeface="Arial"/>
                <a:sym typeface="Arial"/>
              </a:rPr>
              <a:t>30</a:t>
            </a:fld>
            <a:endParaRPr/>
          </a:p>
        </p:txBody>
      </p:sp>
      <p:sp>
        <p:nvSpPr>
          <p:cNvPr id="376" name="Google Shape;376;p45"/>
          <p:cNvSpPr txBox="1"/>
          <p:nvPr/>
        </p:nvSpPr>
        <p:spPr>
          <a:xfrm>
            <a:off x="152400" y="133350"/>
            <a:ext cx="8153400" cy="400050"/>
          </a:xfrm>
          <a:prstGeom prst="rect">
            <a:avLst/>
          </a:prstGeom>
          <a:solidFill>
            <a:schemeClr val="lt1"/>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7.18:  </a:t>
            </a:r>
            <a:r>
              <a:rPr lang="en-US" sz="2000" b="1" i="1" u="none">
                <a:solidFill>
                  <a:schemeClr val="dk1"/>
                </a:solidFill>
                <a:latin typeface="Times"/>
                <a:ea typeface="Times"/>
                <a:cs typeface="Times"/>
                <a:sym typeface="Times"/>
              </a:rPr>
              <a:t>Propagation methods</a:t>
            </a:r>
            <a:endParaRPr/>
          </a:p>
        </p:txBody>
      </p:sp>
      <p:pic>
        <p:nvPicPr>
          <p:cNvPr id="377" name="Google Shape;377;p45"/>
          <p:cNvPicPr preferRelativeResize="0"/>
          <p:nvPr/>
        </p:nvPicPr>
        <p:blipFill rotWithShape="1">
          <a:blip r:embed="rId3">
            <a:alphaModFix/>
          </a:blip>
          <a:srcRect/>
          <a:stretch/>
        </p:blipFill>
        <p:spPr>
          <a:xfrm>
            <a:off x="338137" y="1917700"/>
            <a:ext cx="8501062" cy="35687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77"/>
                                        </p:tgtEl>
                                        <p:attrNameLst>
                                          <p:attrName>style.visibility</p:attrName>
                                        </p:attrNameLst>
                                      </p:cBhvr>
                                      <p:to>
                                        <p:strVal val="visible"/>
                                      </p:to>
                                    </p:set>
                                    <p:animEffect transition="in" filter="fade">
                                      <p:cBhvr>
                                        <p:cTn id="7" dur="1750"/>
                                        <p:tgtEl>
                                          <p:spTgt spid="3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82"/>
        <p:cNvGrpSpPr/>
        <p:nvPr/>
      </p:nvGrpSpPr>
      <p:grpSpPr>
        <a:xfrm>
          <a:off x="0" y="0"/>
          <a:ext cx="0" cy="0"/>
          <a:chOff x="0" y="0"/>
          <a:chExt cx="0" cy="0"/>
        </a:xfrm>
      </p:grpSpPr>
      <p:pic>
        <p:nvPicPr>
          <p:cNvPr id="383" name="Google Shape;383;p46"/>
          <p:cNvPicPr preferRelativeResize="0"/>
          <p:nvPr/>
        </p:nvPicPr>
        <p:blipFill rotWithShape="1">
          <a:blip r:embed="rId3">
            <a:alphaModFix/>
          </a:blip>
          <a:srcRect/>
          <a:stretch/>
        </p:blipFill>
        <p:spPr>
          <a:xfrm>
            <a:off x="-6350" y="-12700"/>
            <a:ext cx="712787" cy="566737"/>
          </a:xfrm>
          <a:prstGeom prst="rect">
            <a:avLst/>
          </a:prstGeom>
          <a:noFill/>
          <a:ln>
            <a:noFill/>
          </a:ln>
        </p:spPr>
      </p:pic>
      <p:sp>
        <p:nvSpPr>
          <p:cNvPr id="384" name="Google Shape;384;p46"/>
          <p:cNvSpPr txBox="1"/>
          <p:nvPr/>
        </p:nvSpPr>
        <p:spPr>
          <a:xfrm>
            <a:off x="838200" y="71437"/>
            <a:ext cx="8153400" cy="457200"/>
          </a:xfrm>
          <a:prstGeom prst="rect">
            <a:avLst/>
          </a:prstGeom>
          <a:solidFill>
            <a:srgbClr val="646464"/>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0000"/>
              </a:buClr>
              <a:buSzPts val="2400"/>
              <a:buFont typeface="Times"/>
              <a:buNone/>
            </a:pPr>
            <a:r>
              <a:rPr lang="en-US" sz="2400" b="1" i="0" u="none">
                <a:solidFill>
                  <a:srgbClr val="FF0000"/>
                </a:solidFill>
                <a:latin typeface="Times"/>
                <a:ea typeface="Times"/>
                <a:cs typeface="Times"/>
                <a:sym typeface="Times"/>
              </a:rPr>
              <a:t>Table 7.4</a:t>
            </a:r>
            <a:r>
              <a:rPr lang="en-US" sz="2000" b="0" i="0" u="none">
                <a:solidFill>
                  <a:srgbClr val="FF0000"/>
                </a:solidFill>
                <a:latin typeface="Times"/>
                <a:ea typeface="Times"/>
                <a:cs typeface="Times"/>
                <a:sym typeface="Times"/>
              </a:rPr>
              <a:t>: </a:t>
            </a:r>
            <a:r>
              <a:rPr lang="en-US" sz="2000" b="1" i="0" u="none">
                <a:solidFill>
                  <a:srgbClr val="002060"/>
                </a:solidFill>
                <a:latin typeface="Times"/>
                <a:ea typeface="Times"/>
                <a:cs typeface="Times"/>
                <a:sym typeface="Times"/>
              </a:rPr>
              <a:t>Bands</a:t>
            </a:r>
            <a:endParaRPr/>
          </a:p>
        </p:txBody>
      </p:sp>
      <p:grpSp>
        <p:nvGrpSpPr>
          <p:cNvPr id="385" name="Google Shape;385;p46"/>
          <p:cNvGrpSpPr/>
          <p:nvPr/>
        </p:nvGrpSpPr>
        <p:grpSpPr>
          <a:xfrm>
            <a:off x="411162" y="1616075"/>
            <a:ext cx="8123237" cy="3870325"/>
            <a:chOff x="411480" y="1615440"/>
            <a:chExt cx="8122920" cy="3870960"/>
          </a:xfrm>
        </p:grpSpPr>
        <p:pic>
          <p:nvPicPr>
            <p:cNvPr id="386" name="Google Shape;386;p46"/>
            <p:cNvPicPr preferRelativeResize="0"/>
            <p:nvPr/>
          </p:nvPicPr>
          <p:blipFill rotWithShape="1">
            <a:blip r:embed="rId4">
              <a:alphaModFix/>
            </a:blip>
            <a:srcRect/>
            <a:stretch/>
          </p:blipFill>
          <p:spPr>
            <a:xfrm>
              <a:off x="411480" y="3017520"/>
              <a:ext cx="8107680" cy="2468880"/>
            </a:xfrm>
            <a:prstGeom prst="rect">
              <a:avLst/>
            </a:prstGeom>
            <a:noFill/>
            <a:ln>
              <a:noFill/>
            </a:ln>
          </p:spPr>
        </p:pic>
        <p:pic>
          <p:nvPicPr>
            <p:cNvPr id="387" name="Google Shape;387;p46"/>
            <p:cNvPicPr preferRelativeResize="0"/>
            <p:nvPr/>
          </p:nvPicPr>
          <p:blipFill rotWithShape="1">
            <a:blip r:embed="rId5">
              <a:alphaModFix/>
            </a:blip>
            <a:srcRect/>
            <a:stretch/>
          </p:blipFill>
          <p:spPr>
            <a:xfrm>
              <a:off x="411480" y="1615440"/>
              <a:ext cx="8122920" cy="1432560"/>
            </a:xfrm>
            <a:prstGeom prst="rect">
              <a:avLst/>
            </a:prstGeom>
            <a:noFill/>
            <a:ln>
              <a:noFill/>
            </a:ln>
          </p:spPr>
        </p:pic>
      </p:grpSp>
      <p:sp>
        <p:nvSpPr>
          <p:cNvPr id="388" name="Google Shape;388;p46"/>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7.</a:t>
            </a:r>
            <a:fld id="{00000000-1234-1234-1234-123412341234}" type="slidenum">
              <a:rPr lang="en-US" sz="1200" b="1" i="0" u="none">
                <a:solidFill>
                  <a:schemeClr val="dk1"/>
                </a:solidFill>
                <a:latin typeface="Arial"/>
                <a:ea typeface="Arial"/>
                <a:cs typeface="Arial"/>
                <a:sym typeface="Arial"/>
              </a:rPr>
              <a:t>31</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93"/>
        <p:cNvGrpSpPr/>
        <p:nvPr/>
      </p:nvGrpSpPr>
      <p:grpSpPr>
        <a:xfrm>
          <a:off x="0" y="0"/>
          <a:ext cx="0" cy="0"/>
          <a:chOff x="0" y="0"/>
          <a:chExt cx="0" cy="0"/>
        </a:xfrm>
      </p:grpSpPr>
      <p:sp>
        <p:nvSpPr>
          <p:cNvPr id="394" name="Google Shape;394;p47"/>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7.</a:t>
            </a:r>
            <a:fld id="{00000000-1234-1234-1234-123412341234}" type="slidenum">
              <a:rPr lang="en-US" sz="1200" b="1" i="0" u="none">
                <a:solidFill>
                  <a:schemeClr val="dk1"/>
                </a:solidFill>
                <a:latin typeface="Arial"/>
                <a:ea typeface="Arial"/>
                <a:cs typeface="Arial"/>
                <a:sym typeface="Arial"/>
              </a:rPr>
              <a:t>32</a:t>
            </a:fld>
            <a:endParaRPr/>
          </a:p>
        </p:txBody>
      </p:sp>
      <p:sp>
        <p:nvSpPr>
          <p:cNvPr id="395" name="Google Shape;395;p47"/>
          <p:cNvSpPr txBox="1"/>
          <p:nvPr/>
        </p:nvSpPr>
        <p:spPr>
          <a:xfrm>
            <a:off x="366712" y="107950"/>
            <a:ext cx="438150" cy="474662"/>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396" name="Google Shape;396;p47"/>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397" name="Google Shape;397;p47"/>
          <p:cNvSpPr txBox="1"/>
          <p:nvPr/>
        </p:nvSpPr>
        <p:spPr>
          <a:xfrm>
            <a:off x="490537" y="530225"/>
            <a:ext cx="422275" cy="474662"/>
          </a:xfrm>
          <a:prstGeom prst="rect">
            <a:avLst/>
          </a:prstGeom>
          <a:solidFill>
            <a:schemeClr val="folHlink"/>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398" name="Google Shape;398;p47"/>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399" name="Google Shape;399;p47"/>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400" name="Google Shape;400;p47"/>
          <p:cNvSpPr txBox="1"/>
          <p:nvPr/>
        </p:nvSpPr>
        <p:spPr>
          <a:xfrm>
            <a:off x="711200" y="0"/>
            <a:ext cx="31750" cy="1052512"/>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401" name="Google Shape;401;p47"/>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402" name="Google Shape;402;p47"/>
          <p:cNvSpPr txBox="1"/>
          <p:nvPr/>
        </p:nvSpPr>
        <p:spPr>
          <a:xfrm>
            <a:off x="1143000" y="0"/>
            <a:ext cx="3778250" cy="64135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hlink"/>
              </a:buClr>
              <a:buSzPts val="3600"/>
              <a:buFont typeface="Times New Roman"/>
              <a:buNone/>
            </a:pPr>
            <a:r>
              <a:rPr lang="en-US" sz="3600" b="1" i="1" u="none">
                <a:solidFill>
                  <a:schemeClr val="hlink"/>
                </a:solidFill>
                <a:latin typeface="Times New Roman"/>
                <a:ea typeface="Times New Roman"/>
                <a:cs typeface="Times New Roman"/>
                <a:sym typeface="Times New Roman"/>
              </a:rPr>
              <a:t>7.3.1  Radio Waves</a:t>
            </a:r>
            <a:endParaRPr/>
          </a:p>
        </p:txBody>
      </p:sp>
      <p:sp>
        <p:nvSpPr>
          <p:cNvPr id="403" name="Google Shape;403;p47"/>
          <p:cNvSpPr txBox="1"/>
          <p:nvPr/>
        </p:nvSpPr>
        <p:spPr>
          <a:xfrm>
            <a:off x="381000" y="1293812"/>
            <a:ext cx="7924800" cy="3508375"/>
          </a:xfrm>
          <a:prstGeom prst="rect">
            <a:avLst/>
          </a:prstGeom>
          <a:solidFill>
            <a:schemeClr val="lt1"/>
          </a:solid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US" sz="2800" b="1" i="1" u="none" dirty="0">
                <a:solidFill>
                  <a:schemeClr val="dk1"/>
                </a:solidFill>
                <a:latin typeface="Times New Roman"/>
                <a:ea typeface="Times New Roman"/>
                <a:cs typeface="Times New Roman"/>
                <a:sym typeface="Times New Roman"/>
              </a:rPr>
              <a:t>Although there is no clear-cut demarcation between radio waves and microwaves</a:t>
            </a:r>
            <a:r>
              <a:rPr lang="en-US" sz="2800" b="1" i="1" u="none" dirty="0">
                <a:solidFill>
                  <a:srgbClr val="00B0F0"/>
                </a:solidFill>
                <a:latin typeface="Times New Roman"/>
                <a:ea typeface="Times New Roman"/>
                <a:cs typeface="Times New Roman"/>
                <a:sym typeface="Times New Roman"/>
              </a:rPr>
              <a:t>, electromagnetic waves ranging in frequencies between 3 kHz and 1 GHz are normally called radio waves; waves ranging in frequencies between 1 and 300 GHz are called microwaves.</a:t>
            </a:r>
            <a:r>
              <a:rPr lang="en-US" sz="2800" b="1" i="1" u="none" dirty="0">
                <a:solidFill>
                  <a:schemeClr val="dk1"/>
                </a:solidFill>
                <a:latin typeface="Times New Roman"/>
                <a:ea typeface="Times New Roman"/>
                <a:cs typeface="Times New Roman"/>
                <a:sym typeface="Times New Roman"/>
              </a:rPr>
              <a:t> However, the behavior of the waves, rather than the frequencies, is a better criterion for classification.</a:t>
            </a:r>
            <a:endParaRPr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08"/>
        <p:cNvGrpSpPr/>
        <p:nvPr/>
      </p:nvGrpSpPr>
      <p:grpSpPr>
        <a:xfrm>
          <a:off x="0" y="0"/>
          <a:ext cx="0" cy="0"/>
          <a:chOff x="0" y="0"/>
          <a:chExt cx="0" cy="0"/>
        </a:xfrm>
      </p:grpSpPr>
      <p:sp>
        <p:nvSpPr>
          <p:cNvPr id="409" name="Google Shape;409;p48"/>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7.</a:t>
            </a:r>
            <a:fld id="{00000000-1234-1234-1234-123412341234}" type="slidenum">
              <a:rPr lang="en-US" sz="1200" b="1" i="0" u="none">
                <a:solidFill>
                  <a:schemeClr val="dk1"/>
                </a:solidFill>
                <a:latin typeface="Arial"/>
                <a:ea typeface="Arial"/>
                <a:cs typeface="Arial"/>
                <a:sym typeface="Arial"/>
              </a:rPr>
              <a:t>33</a:t>
            </a:fld>
            <a:endParaRPr/>
          </a:p>
        </p:txBody>
      </p:sp>
      <p:sp>
        <p:nvSpPr>
          <p:cNvPr id="410" name="Google Shape;410;p48"/>
          <p:cNvSpPr txBox="1"/>
          <p:nvPr/>
        </p:nvSpPr>
        <p:spPr>
          <a:xfrm>
            <a:off x="152400" y="133350"/>
            <a:ext cx="8153400" cy="400050"/>
          </a:xfrm>
          <a:prstGeom prst="rect">
            <a:avLst/>
          </a:prstGeom>
          <a:solidFill>
            <a:schemeClr val="lt1"/>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7.19:  </a:t>
            </a:r>
            <a:r>
              <a:rPr lang="en-US" sz="2000" b="1" i="1" u="none">
                <a:solidFill>
                  <a:schemeClr val="dk1"/>
                </a:solidFill>
                <a:latin typeface="Times"/>
                <a:ea typeface="Times"/>
                <a:cs typeface="Times"/>
                <a:sym typeface="Times"/>
              </a:rPr>
              <a:t>Omnidirectional antenna</a:t>
            </a:r>
            <a:endParaRPr/>
          </a:p>
        </p:txBody>
      </p:sp>
      <p:pic>
        <p:nvPicPr>
          <p:cNvPr id="411" name="Google Shape;411;p48"/>
          <p:cNvPicPr preferRelativeResize="0"/>
          <p:nvPr/>
        </p:nvPicPr>
        <p:blipFill rotWithShape="1">
          <a:blip r:embed="rId3">
            <a:alphaModFix/>
          </a:blip>
          <a:srcRect/>
          <a:stretch/>
        </p:blipFill>
        <p:spPr>
          <a:xfrm>
            <a:off x="2679700" y="2039937"/>
            <a:ext cx="3263900" cy="3675062"/>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16"/>
        <p:cNvGrpSpPr/>
        <p:nvPr/>
      </p:nvGrpSpPr>
      <p:grpSpPr>
        <a:xfrm>
          <a:off x="0" y="0"/>
          <a:ext cx="0" cy="0"/>
          <a:chOff x="0" y="0"/>
          <a:chExt cx="0" cy="0"/>
        </a:xfrm>
      </p:grpSpPr>
      <p:sp>
        <p:nvSpPr>
          <p:cNvPr id="417" name="Google Shape;417;p49"/>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7.</a:t>
            </a:r>
            <a:fld id="{00000000-1234-1234-1234-123412341234}" type="slidenum">
              <a:rPr lang="en-US" sz="1200" b="1" i="0" u="none">
                <a:solidFill>
                  <a:schemeClr val="dk1"/>
                </a:solidFill>
                <a:latin typeface="Arial"/>
                <a:ea typeface="Arial"/>
                <a:cs typeface="Arial"/>
                <a:sym typeface="Arial"/>
              </a:rPr>
              <a:t>34</a:t>
            </a:fld>
            <a:endParaRPr/>
          </a:p>
        </p:txBody>
      </p:sp>
      <p:sp>
        <p:nvSpPr>
          <p:cNvPr id="418" name="Google Shape;418;p49"/>
          <p:cNvSpPr txBox="1"/>
          <p:nvPr/>
        </p:nvSpPr>
        <p:spPr>
          <a:xfrm>
            <a:off x="366712" y="107950"/>
            <a:ext cx="438150" cy="474662"/>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419" name="Google Shape;419;p49"/>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420" name="Google Shape;420;p49"/>
          <p:cNvSpPr txBox="1"/>
          <p:nvPr/>
        </p:nvSpPr>
        <p:spPr>
          <a:xfrm>
            <a:off x="490537" y="530225"/>
            <a:ext cx="422275" cy="474662"/>
          </a:xfrm>
          <a:prstGeom prst="rect">
            <a:avLst/>
          </a:prstGeom>
          <a:solidFill>
            <a:schemeClr val="folHlink"/>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421" name="Google Shape;421;p49"/>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422" name="Google Shape;422;p49"/>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423" name="Google Shape;423;p49"/>
          <p:cNvSpPr txBox="1"/>
          <p:nvPr/>
        </p:nvSpPr>
        <p:spPr>
          <a:xfrm>
            <a:off x="711200" y="0"/>
            <a:ext cx="31750" cy="1052512"/>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424" name="Google Shape;424;p49"/>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425" name="Google Shape;425;p49"/>
          <p:cNvSpPr txBox="1"/>
          <p:nvPr/>
        </p:nvSpPr>
        <p:spPr>
          <a:xfrm>
            <a:off x="1143000" y="0"/>
            <a:ext cx="3587750" cy="64135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hlink"/>
              </a:buClr>
              <a:buSzPts val="3600"/>
              <a:buFont typeface="Times New Roman"/>
              <a:buNone/>
            </a:pPr>
            <a:r>
              <a:rPr lang="en-US" sz="3600" b="1" i="1" u="none">
                <a:solidFill>
                  <a:schemeClr val="hlink"/>
                </a:solidFill>
                <a:latin typeface="Times New Roman"/>
                <a:ea typeface="Times New Roman"/>
                <a:cs typeface="Times New Roman"/>
                <a:sym typeface="Times New Roman"/>
              </a:rPr>
              <a:t>7.3.2  Microwaves</a:t>
            </a:r>
            <a:endParaRPr/>
          </a:p>
        </p:txBody>
      </p:sp>
      <p:sp>
        <p:nvSpPr>
          <p:cNvPr id="426" name="Google Shape;426;p49"/>
          <p:cNvSpPr txBox="1"/>
          <p:nvPr/>
        </p:nvSpPr>
        <p:spPr>
          <a:xfrm>
            <a:off x="381000" y="1293812"/>
            <a:ext cx="7924800" cy="3935412"/>
          </a:xfrm>
          <a:prstGeom prst="rect">
            <a:avLst/>
          </a:prstGeom>
          <a:solidFill>
            <a:schemeClr val="lt1"/>
          </a:solid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US" sz="2800" b="1" i="1" u="none" dirty="0">
                <a:solidFill>
                  <a:srgbClr val="00B0F0"/>
                </a:solidFill>
                <a:latin typeface="Times New Roman"/>
                <a:ea typeface="Times New Roman"/>
                <a:cs typeface="Times New Roman"/>
                <a:sym typeface="Times New Roman"/>
              </a:rPr>
              <a:t>Electromagnetic waves having frequencies between 1 and 300 GHz are called microwaves</a:t>
            </a:r>
            <a:r>
              <a:rPr lang="en-US" sz="2800" b="1" i="1" u="none" dirty="0">
                <a:solidFill>
                  <a:schemeClr val="dk1"/>
                </a:solidFill>
                <a:latin typeface="Times New Roman"/>
                <a:ea typeface="Times New Roman"/>
                <a:cs typeface="Times New Roman"/>
                <a:sym typeface="Times New Roman"/>
              </a:rPr>
              <a:t>. Microwaves are unidirectional. When an antenna transmits microwaves, they can be narrowly focused. This means that the sending and receiving antennas need to be aligned. </a:t>
            </a:r>
            <a:r>
              <a:rPr lang="en-US" sz="2800" b="1" i="1" u="none" dirty="0">
                <a:solidFill>
                  <a:srgbClr val="00B0F0"/>
                </a:solidFill>
                <a:latin typeface="Times New Roman"/>
                <a:ea typeface="Times New Roman"/>
                <a:cs typeface="Times New Roman"/>
                <a:sym typeface="Times New Roman"/>
              </a:rPr>
              <a:t>The unidirectional property has an obvious advantage. A pair of antennas can be aligned without interfering with another pair of aligned antennas.</a:t>
            </a:r>
            <a:endParaRPr dirty="0">
              <a:solidFill>
                <a:srgbClr val="00B0F0"/>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31"/>
        <p:cNvGrpSpPr/>
        <p:nvPr/>
      </p:nvGrpSpPr>
      <p:grpSpPr>
        <a:xfrm>
          <a:off x="0" y="0"/>
          <a:ext cx="0" cy="0"/>
          <a:chOff x="0" y="0"/>
          <a:chExt cx="0" cy="0"/>
        </a:xfrm>
      </p:grpSpPr>
      <p:sp>
        <p:nvSpPr>
          <p:cNvPr id="432" name="Google Shape;432;p50"/>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7.</a:t>
            </a:r>
            <a:fld id="{00000000-1234-1234-1234-123412341234}" type="slidenum">
              <a:rPr lang="en-US" sz="1200" b="1" i="0" u="none">
                <a:solidFill>
                  <a:schemeClr val="dk1"/>
                </a:solidFill>
                <a:latin typeface="Arial"/>
                <a:ea typeface="Arial"/>
                <a:cs typeface="Arial"/>
                <a:sym typeface="Arial"/>
              </a:rPr>
              <a:t>35</a:t>
            </a:fld>
            <a:endParaRPr/>
          </a:p>
        </p:txBody>
      </p:sp>
      <p:sp>
        <p:nvSpPr>
          <p:cNvPr id="433" name="Google Shape;433;p50"/>
          <p:cNvSpPr txBox="1"/>
          <p:nvPr/>
        </p:nvSpPr>
        <p:spPr>
          <a:xfrm>
            <a:off x="152400" y="133350"/>
            <a:ext cx="8153400" cy="400050"/>
          </a:xfrm>
          <a:prstGeom prst="rect">
            <a:avLst/>
          </a:prstGeom>
          <a:solidFill>
            <a:schemeClr val="lt1"/>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7.20:  </a:t>
            </a:r>
            <a:r>
              <a:rPr lang="en-US" sz="2000" b="1" i="1" u="none">
                <a:solidFill>
                  <a:schemeClr val="dk1"/>
                </a:solidFill>
                <a:latin typeface="Times"/>
                <a:ea typeface="Times"/>
                <a:cs typeface="Times"/>
                <a:sym typeface="Times"/>
              </a:rPr>
              <a:t>Unidirectional antenna</a:t>
            </a:r>
            <a:endParaRPr/>
          </a:p>
        </p:txBody>
      </p:sp>
      <p:pic>
        <p:nvPicPr>
          <p:cNvPr id="434" name="Google Shape;434;p50"/>
          <p:cNvPicPr preferRelativeResize="0"/>
          <p:nvPr/>
        </p:nvPicPr>
        <p:blipFill rotWithShape="1">
          <a:blip r:embed="rId3">
            <a:alphaModFix/>
          </a:blip>
          <a:srcRect/>
          <a:stretch/>
        </p:blipFill>
        <p:spPr>
          <a:xfrm>
            <a:off x="685800" y="838200"/>
            <a:ext cx="2654300" cy="2551112"/>
          </a:xfrm>
          <a:prstGeom prst="rect">
            <a:avLst/>
          </a:prstGeom>
          <a:noFill/>
          <a:ln>
            <a:noFill/>
          </a:ln>
        </p:spPr>
      </p:pic>
      <p:pic>
        <p:nvPicPr>
          <p:cNvPr id="435" name="Google Shape;435;p50"/>
          <p:cNvPicPr preferRelativeResize="0"/>
          <p:nvPr/>
        </p:nvPicPr>
        <p:blipFill rotWithShape="1">
          <a:blip r:embed="rId4">
            <a:alphaModFix/>
          </a:blip>
          <a:srcRect/>
          <a:stretch/>
        </p:blipFill>
        <p:spPr>
          <a:xfrm>
            <a:off x="4800600" y="2819400"/>
            <a:ext cx="4019550" cy="37084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34"/>
                                        </p:tgtEl>
                                        <p:attrNameLst>
                                          <p:attrName>style.visibility</p:attrName>
                                        </p:attrNameLst>
                                      </p:cBhvr>
                                      <p:to>
                                        <p:strVal val="visible"/>
                                      </p:to>
                                    </p:set>
                                    <p:animEffect transition="in" filter="fade">
                                      <p:cBhvr>
                                        <p:cTn id="7" dur="1822"/>
                                        <p:tgtEl>
                                          <p:spTgt spid="43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35"/>
                                        </p:tgtEl>
                                        <p:attrNameLst>
                                          <p:attrName>style.visibility</p:attrName>
                                        </p:attrNameLst>
                                      </p:cBhvr>
                                      <p:to>
                                        <p:strVal val="visible"/>
                                      </p:to>
                                    </p:set>
                                    <p:animEffect transition="in" filter="fade">
                                      <p:cBhvr>
                                        <p:cTn id="12" dur="1822"/>
                                        <p:tgtEl>
                                          <p:spTgt spid="4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40"/>
        <p:cNvGrpSpPr/>
        <p:nvPr/>
      </p:nvGrpSpPr>
      <p:grpSpPr>
        <a:xfrm>
          <a:off x="0" y="0"/>
          <a:ext cx="0" cy="0"/>
          <a:chOff x="0" y="0"/>
          <a:chExt cx="0" cy="0"/>
        </a:xfrm>
      </p:grpSpPr>
      <p:sp>
        <p:nvSpPr>
          <p:cNvPr id="441" name="Google Shape;441;p51"/>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7.</a:t>
            </a:r>
            <a:fld id="{00000000-1234-1234-1234-123412341234}" type="slidenum">
              <a:rPr lang="en-US" sz="1200" b="1" i="0" u="none">
                <a:solidFill>
                  <a:schemeClr val="dk1"/>
                </a:solidFill>
                <a:latin typeface="Arial"/>
                <a:ea typeface="Arial"/>
                <a:cs typeface="Arial"/>
                <a:sym typeface="Arial"/>
              </a:rPr>
              <a:t>36</a:t>
            </a:fld>
            <a:endParaRPr/>
          </a:p>
        </p:txBody>
      </p:sp>
      <p:sp>
        <p:nvSpPr>
          <p:cNvPr id="442" name="Google Shape;442;p51"/>
          <p:cNvSpPr txBox="1"/>
          <p:nvPr/>
        </p:nvSpPr>
        <p:spPr>
          <a:xfrm>
            <a:off x="366712" y="107950"/>
            <a:ext cx="438150" cy="474662"/>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443" name="Google Shape;443;p51"/>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444" name="Google Shape;444;p51"/>
          <p:cNvSpPr txBox="1"/>
          <p:nvPr/>
        </p:nvSpPr>
        <p:spPr>
          <a:xfrm>
            <a:off x="490537" y="530225"/>
            <a:ext cx="422275" cy="474662"/>
          </a:xfrm>
          <a:prstGeom prst="rect">
            <a:avLst/>
          </a:prstGeom>
          <a:solidFill>
            <a:schemeClr val="folHlink"/>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445" name="Google Shape;445;p51"/>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446" name="Google Shape;446;p51"/>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447" name="Google Shape;447;p51"/>
          <p:cNvSpPr txBox="1"/>
          <p:nvPr/>
        </p:nvSpPr>
        <p:spPr>
          <a:xfrm>
            <a:off x="711200" y="0"/>
            <a:ext cx="31750" cy="1052512"/>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448" name="Google Shape;448;p51"/>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449" name="Google Shape;449;p51"/>
          <p:cNvSpPr txBox="1"/>
          <p:nvPr/>
        </p:nvSpPr>
        <p:spPr>
          <a:xfrm>
            <a:off x="1143000" y="0"/>
            <a:ext cx="2927350" cy="64135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hlink"/>
              </a:buClr>
              <a:buSzPts val="3600"/>
              <a:buFont typeface="Times New Roman"/>
              <a:buNone/>
            </a:pPr>
            <a:r>
              <a:rPr lang="en-US" sz="3600" b="1" i="1" u="none">
                <a:solidFill>
                  <a:schemeClr val="hlink"/>
                </a:solidFill>
                <a:latin typeface="Times New Roman"/>
                <a:ea typeface="Times New Roman"/>
                <a:cs typeface="Times New Roman"/>
                <a:sym typeface="Times New Roman"/>
              </a:rPr>
              <a:t>7.3.3  Infrared</a:t>
            </a:r>
            <a:endParaRPr/>
          </a:p>
        </p:txBody>
      </p:sp>
      <p:sp>
        <p:nvSpPr>
          <p:cNvPr id="450" name="Google Shape;450;p51"/>
          <p:cNvSpPr txBox="1"/>
          <p:nvPr/>
        </p:nvSpPr>
        <p:spPr>
          <a:xfrm>
            <a:off x="381000" y="1293812"/>
            <a:ext cx="7924800" cy="4789487"/>
          </a:xfrm>
          <a:prstGeom prst="rect">
            <a:avLst/>
          </a:prstGeom>
          <a:solidFill>
            <a:schemeClr val="lt1"/>
          </a:solid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US" sz="2800" b="1" i="1" u="none" dirty="0">
                <a:solidFill>
                  <a:srgbClr val="00B0F0"/>
                </a:solidFill>
                <a:latin typeface="Times New Roman"/>
                <a:ea typeface="Times New Roman"/>
                <a:cs typeface="Times New Roman"/>
                <a:sym typeface="Times New Roman"/>
              </a:rPr>
              <a:t>Infrared waves, with frequencies from 300 GHz to 400 THz (wavelengths from 1 mm to 770 nm), can be used for short-range communication</a:t>
            </a:r>
            <a:r>
              <a:rPr lang="en-US" sz="2800" b="1" i="1" u="none" dirty="0">
                <a:solidFill>
                  <a:schemeClr val="dk1"/>
                </a:solidFill>
                <a:latin typeface="Times New Roman"/>
                <a:ea typeface="Times New Roman"/>
                <a:cs typeface="Times New Roman"/>
                <a:sym typeface="Times New Roman"/>
              </a:rPr>
              <a:t>. Infrared waves, having high frequencies, cannot penetrate walls. This advantageous characteristic prevents interference between one system and another; a short-range communication system in one room cannot be affected by another system in the next room. When we use our infrared remote control, we do not interfere with the use of the remote by our neighbors. </a:t>
            </a:r>
            <a:endParaRPr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25"/>
        <p:cNvGrpSpPr/>
        <p:nvPr/>
      </p:nvGrpSpPr>
      <p:grpSpPr>
        <a:xfrm>
          <a:off x="0" y="0"/>
          <a:ext cx="0" cy="0"/>
          <a:chOff x="0" y="0"/>
          <a:chExt cx="0" cy="0"/>
        </a:xfrm>
      </p:grpSpPr>
      <p:sp>
        <p:nvSpPr>
          <p:cNvPr id="126" name="Google Shape;126;p19"/>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7.</a:t>
            </a:r>
            <a:fld id="{00000000-1234-1234-1234-123412341234}" type="slidenum">
              <a:rPr lang="en-US" sz="1200" b="1" i="0" u="none">
                <a:solidFill>
                  <a:schemeClr val="dk1"/>
                </a:solidFill>
                <a:latin typeface="Arial"/>
                <a:ea typeface="Arial"/>
                <a:cs typeface="Arial"/>
                <a:sym typeface="Arial"/>
              </a:rPr>
              <a:t>4</a:t>
            </a:fld>
            <a:endParaRPr/>
          </a:p>
        </p:txBody>
      </p:sp>
      <p:sp>
        <p:nvSpPr>
          <p:cNvPr id="127" name="Google Shape;127;p19"/>
          <p:cNvSpPr txBox="1"/>
          <p:nvPr/>
        </p:nvSpPr>
        <p:spPr>
          <a:xfrm>
            <a:off x="0" y="0"/>
            <a:ext cx="9144000" cy="1371600"/>
          </a:xfrm>
          <a:prstGeom prst="rect">
            <a:avLst/>
          </a:prstGeom>
          <a:solidFill>
            <a:srgbClr val="33CCFF"/>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28" name="Google Shape;128;p19"/>
          <p:cNvSpPr txBox="1"/>
          <p:nvPr/>
        </p:nvSpPr>
        <p:spPr>
          <a:xfrm>
            <a:off x="228600" y="406400"/>
            <a:ext cx="4325937" cy="1077912"/>
          </a:xfrm>
          <a:prstGeom prst="rect">
            <a:avLst/>
          </a:prstGeom>
          <a:noFill/>
          <a:ln>
            <a:noFill/>
          </a:ln>
        </p:spPr>
        <p:txBody>
          <a:bodyPr spcFirstLastPara="1" wrap="square" lIns="91425" tIns="45700" rIns="91425" bIns="45700" anchor="t" anchorCtr="0">
            <a:spAutoFit/>
          </a:bodyPr>
          <a:lstStyle/>
          <a:p>
            <a:pPr marL="0" marR="0" lvl="2" indent="0" algn="l" rtl="0">
              <a:lnSpc>
                <a:spcPct val="100000"/>
              </a:lnSpc>
              <a:spcBef>
                <a:spcPts val="0"/>
              </a:spcBef>
              <a:spcAft>
                <a:spcPts val="0"/>
              </a:spcAft>
              <a:buClr>
                <a:schemeClr val="dk1"/>
              </a:buClr>
              <a:buSzPts val="3200"/>
              <a:buFont typeface="Times"/>
              <a:buNone/>
            </a:pPr>
            <a:r>
              <a:rPr lang="en-US" sz="3200" b="1" i="0" u="none" strike="noStrike" cap="none">
                <a:solidFill>
                  <a:schemeClr val="dk1"/>
                </a:solidFill>
                <a:latin typeface="Times"/>
                <a:ea typeface="Times"/>
                <a:cs typeface="Times"/>
                <a:sym typeface="Times"/>
              </a:rPr>
              <a:t>7-1   INTRODUCTION</a:t>
            </a:r>
            <a:endParaRPr/>
          </a:p>
          <a:p>
            <a:pPr marL="0" marR="0" lvl="0" indent="0" algn="l" rtl="0">
              <a:lnSpc>
                <a:spcPct val="100000"/>
              </a:lnSpc>
              <a:spcBef>
                <a:spcPts val="0"/>
              </a:spcBef>
              <a:spcAft>
                <a:spcPts val="0"/>
              </a:spcAft>
              <a:buNone/>
            </a:pPr>
            <a:endParaRPr sz="3200" b="1" i="0" u="none" strike="noStrike" cap="none">
              <a:solidFill>
                <a:schemeClr val="dk1"/>
              </a:solidFill>
              <a:latin typeface="Times"/>
              <a:ea typeface="Times"/>
              <a:cs typeface="Times"/>
              <a:sym typeface="Times"/>
            </a:endParaRPr>
          </a:p>
        </p:txBody>
      </p:sp>
      <p:sp>
        <p:nvSpPr>
          <p:cNvPr id="129" name="Google Shape;129;p19"/>
          <p:cNvSpPr txBox="1"/>
          <p:nvPr/>
        </p:nvSpPr>
        <p:spPr>
          <a:xfrm>
            <a:off x="8229600" y="6400800"/>
            <a:ext cx="184150" cy="36671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30" name="Google Shape;130;p19"/>
          <p:cNvSpPr txBox="1"/>
          <p:nvPr/>
        </p:nvSpPr>
        <p:spPr>
          <a:xfrm>
            <a:off x="228600" y="1765300"/>
            <a:ext cx="8305800" cy="3046948"/>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3200"/>
              <a:buFont typeface="Times"/>
              <a:buNone/>
            </a:pPr>
            <a:r>
              <a:rPr lang="en-US" sz="3200" b="1" i="1" u="none" dirty="0">
                <a:solidFill>
                  <a:srgbClr val="00B0F0"/>
                </a:solidFill>
                <a:latin typeface="Times"/>
                <a:ea typeface="Times"/>
                <a:cs typeface="Times"/>
                <a:sym typeface="Times"/>
              </a:rPr>
              <a:t>Transmission media are actually located below the physical layer and are directly controlled by the physical layer. We could say that transmission media belong to layer zero</a:t>
            </a:r>
            <a:r>
              <a:rPr lang="en-US" sz="3200" b="1" i="1" u="none" dirty="0">
                <a:solidFill>
                  <a:schemeClr val="dk1"/>
                </a:solidFill>
                <a:latin typeface="Times"/>
                <a:ea typeface="Times"/>
                <a:cs typeface="Times"/>
                <a:sym typeface="Times"/>
              </a:rPr>
              <a:t>. Figure 7.1 shows the position of transmission media in relation to the physical layer.</a:t>
            </a:r>
            <a:endParaRPr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35"/>
        <p:cNvGrpSpPr/>
        <p:nvPr/>
      </p:nvGrpSpPr>
      <p:grpSpPr>
        <a:xfrm>
          <a:off x="0" y="0"/>
          <a:ext cx="0" cy="0"/>
          <a:chOff x="0" y="0"/>
          <a:chExt cx="0" cy="0"/>
        </a:xfrm>
      </p:grpSpPr>
      <p:sp>
        <p:nvSpPr>
          <p:cNvPr id="136" name="Google Shape;136;p20"/>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7.</a:t>
            </a:r>
            <a:fld id="{00000000-1234-1234-1234-123412341234}" type="slidenum">
              <a:rPr lang="en-US" sz="1200" b="1" i="0" u="none">
                <a:solidFill>
                  <a:schemeClr val="dk1"/>
                </a:solidFill>
                <a:latin typeface="Arial"/>
                <a:ea typeface="Arial"/>
                <a:cs typeface="Arial"/>
                <a:sym typeface="Arial"/>
              </a:rPr>
              <a:t>5</a:t>
            </a:fld>
            <a:endParaRPr/>
          </a:p>
        </p:txBody>
      </p:sp>
      <p:sp>
        <p:nvSpPr>
          <p:cNvPr id="137" name="Google Shape;137;p20"/>
          <p:cNvSpPr txBox="1"/>
          <p:nvPr/>
        </p:nvSpPr>
        <p:spPr>
          <a:xfrm>
            <a:off x="152400" y="133350"/>
            <a:ext cx="8153400" cy="400050"/>
          </a:xfrm>
          <a:prstGeom prst="rect">
            <a:avLst/>
          </a:prstGeom>
          <a:solidFill>
            <a:schemeClr val="lt1"/>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7.1:  </a:t>
            </a:r>
            <a:r>
              <a:rPr lang="en-US" sz="2000" b="1" i="1" u="none">
                <a:solidFill>
                  <a:schemeClr val="dk1"/>
                </a:solidFill>
                <a:latin typeface="Times"/>
                <a:ea typeface="Times"/>
                <a:cs typeface="Times"/>
                <a:sym typeface="Times"/>
              </a:rPr>
              <a:t>Transmission media and physical layer</a:t>
            </a:r>
            <a:endParaRPr/>
          </a:p>
        </p:txBody>
      </p:sp>
      <p:pic>
        <p:nvPicPr>
          <p:cNvPr id="138" name="Google Shape;138;p20"/>
          <p:cNvPicPr preferRelativeResize="0"/>
          <p:nvPr/>
        </p:nvPicPr>
        <p:blipFill rotWithShape="1">
          <a:blip r:embed="rId3">
            <a:alphaModFix/>
          </a:blip>
          <a:srcRect/>
          <a:stretch/>
        </p:blipFill>
        <p:spPr>
          <a:xfrm>
            <a:off x="457200" y="2709862"/>
            <a:ext cx="8410575" cy="549275"/>
          </a:xfrm>
          <a:prstGeom prst="rect">
            <a:avLst/>
          </a:prstGeom>
          <a:noFill/>
          <a:ln>
            <a:noFill/>
          </a:ln>
        </p:spPr>
      </p:pic>
      <p:pic>
        <p:nvPicPr>
          <p:cNvPr id="139" name="Google Shape;139;p20"/>
          <p:cNvPicPr preferRelativeResize="0"/>
          <p:nvPr/>
        </p:nvPicPr>
        <p:blipFill rotWithShape="1">
          <a:blip r:embed="rId4">
            <a:alphaModFix/>
          </a:blip>
          <a:srcRect/>
          <a:stretch/>
        </p:blipFill>
        <p:spPr>
          <a:xfrm>
            <a:off x="2128837" y="3429000"/>
            <a:ext cx="5067300" cy="1147762"/>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39"/>
                                        </p:tgtEl>
                                        <p:attrNameLst>
                                          <p:attrName>style.visibility</p:attrName>
                                        </p:attrNameLst>
                                      </p:cBhvr>
                                      <p:to>
                                        <p:strVal val="visible"/>
                                      </p:to>
                                    </p:set>
                                    <p:animEffect transition="in" filter="fade">
                                      <p:cBhvr>
                                        <p:cTn id="11" dur="2000"/>
                                        <p:tgtEl>
                                          <p:spTgt spid="1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44"/>
        <p:cNvGrpSpPr/>
        <p:nvPr/>
      </p:nvGrpSpPr>
      <p:grpSpPr>
        <a:xfrm>
          <a:off x="0" y="0"/>
          <a:ext cx="0" cy="0"/>
          <a:chOff x="0" y="0"/>
          <a:chExt cx="0" cy="0"/>
        </a:xfrm>
      </p:grpSpPr>
      <p:sp>
        <p:nvSpPr>
          <p:cNvPr id="145" name="Google Shape;145;p21"/>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7.</a:t>
            </a:r>
            <a:fld id="{00000000-1234-1234-1234-123412341234}" type="slidenum">
              <a:rPr lang="en-US" sz="1200" b="1" i="0" u="none">
                <a:solidFill>
                  <a:schemeClr val="dk1"/>
                </a:solidFill>
                <a:latin typeface="Arial"/>
                <a:ea typeface="Arial"/>
                <a:cs typeface="Arial"/>
                <a:sym typeface="Arial"/>
              </a:rPr>
              <a:t>6</a:t>
            </a:fld>
            <a:endParaRPr/>
          </a:p>
        </p:txBody>
      </p:sp>
      <p:sp>
        <p:nvSpPr>
          <p:cNvPr id="146" name="Google Shape;146;p21"/>
          <p:cNvSpPr txBox="1"/>
          <p:nvPr/>
        </p:nvSpPr>
        <p:spPr>
          <a:xfrm>
            <a:off x="152400" y="133350"/>
            <a:ext cx="8153400" cy="400050"/>
          </a:xfrm>
          <a:prstGeom prst="rect">
            <a:avLst/>
          </a:prstGeom>
          <a:solidFill>
            <a:schemeClr val="lt1"/>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7.2:  </a:t>
            </a:r>
            <a:r>
              <a:rPr lang="en-US" sz="2000" b="1" i="1" u="none">
                <a:solidFill>
                  <a:schemeClr val="dk1"/>
                </a:solidFill>
                <a:latin typeface="Times"/>
                <a:ea typeface="Times"/>
                <a:cs typeface="Times"/>
                <a:sym typeface="Times"/>
              </a:rPr>
              <a:t>Classes of transmission media</a:t>
            </a:r>
            <a:endParaRPr/>
          </a:p>
        </p:txBody>
      </p:sp>
      <p:pic>
        <p:nvPicPr>
          <p:cNvPr id="147" name="Google Shape;147;p21"/>
          <p:cNvPicPr preferRelativeResize="0"/>
          <p:nvPr/>
        </p:nvPicPr>
        <p:blipFill rotWithShape="1">
          <a:blip r:embed="rId3">
            <a:alphaModFix/>
          </a:blip>
          <a:srcRect/>
          <a:stretch/>
        </p:blipFill>
        <p:spPr>
          <a:xfrm>
            <a:off x="244475" y="2154237"/>
            <a:ext cx="8656637" cy="2417762"/>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147"/>
                                        </p:tgtEl>
                                        <p:attrNameLst>
                                          <p:attrName>style.visibility</p:attrName>
                                        </p:attrNameLst>
                                      </p:cBhvr>
                                      <p:to>
                                        <p:strVal val="visible"/>
                                      </p:to>
                                    </p:set>
                                    <p:anim calcmode="lin" valueType="num">
                                      <p:cBhvr additive="base">
                                        <p:cTn id="7" dur="1250"/>
                                        <p:tgtEl>
                                          <p:spTgt spid="147"/>
                                        </p:tgtEl>
                                        <p:attrNameLst>
                                          <p:attrName>ppt_w</p:attrName>
                                        </p:attrNameLst>
                                      </p:cBhvr>
                                      <p:tavLst>
                                        <p:tav tm="0">
                                          <p:val>
                                            <p:strVal val="0"/>
                                          </p:val>
                                        </p:tav>
                                        <p:tav tm="100000">
                                          <p:val>
                                            <p:strVal val="#ppt_w"/>
                                          </p:val>
                                        </p:tav>
                                      </p:tavLst>
                                    </p:anim>
                                    <p:anim calcmode="lin" valueType="num">
                                      <p:cBhvr additive="base">
                                        <p:cTn id="8" dur="1250"/>
                                        <p:tgtEl>
                                          <p:spTgt spid="147"/>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52"/>
        <p:cNvGrpSpPr/>
        <p:nvPr/>
      </p:nvGrpSpPr>
      <p:grpSpPr>
        <a:xfrm>
          <a:off x="0" y="0"/>
          <a:ext cx="0" cy="0"/>
          <a:chOff x="0" y="0"/>
          <a:chExt cx="0" cy="0"/>
        </a:xfrm>
      </p:grpSpPr>
      <p:sp>
        <p:nvSpPr>
          <p:cNvPr id="153" name="Google Shape;153;p22"/>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7.</a:t>
            </a:r>
            <a:fld id="{00000000-1234-1234-1234-123412341234}" type="slidenum">
              <a:rPr lang="en-US" sz="1200" b="1" i="0" u="none">
                <a:solidFill>
                  <a:schemeClr val="dk1"/>
                </a:solidFill>
                <a:latin typeface="Arial"/>
                <a:ea typeface="Arial"/>
                <a:cs typeface="Arial"/>
                <a:sym typeface="Arial"/>
              </a:rPr>
              <a:t>7</a:t>
            </a:fld>
            <a:endParaRPr/>
          </a:p>
        </p:txBody>
      </p:sp>
      <p:sp>
        <p:nvSpPr>
          <p:cNvPr id="154" name="Google Shape;154;p22"/>
          <p:cNvSpPr txBox="1"/>
          <p:nvPr/>
        </p:nvSpPr>
        <p:spPr>
          <a:xfrm>
            <a:off x="0" y="0"/>
            <a:ext cx="9144000" cy="1371600"/>
          </a:xfrm>
          <a:prstGeom prst="rect">
            <a:avLst/>
          </a:prstGeom>
          <a:solidFill>
            <a:srgbClr val="33CCFF"/>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55" name="Google Shape;155;p22"/>
          <p:cNvSpPr txBox="1"/>
          <p:nvPr/>
        </p:nvSpPr>
        <p:spPr>
          <a:xfrm>
            <a:off x="228600" y="406400"/>
            <a:ext cx="4200525" cy="1077912"/>
          </a:xfrm>
          <a:prstGeom prst="rect">
            <a:avLst/>
          </a:prstGeom>
          <a:noFill/>
          <a:ln>
            <a:noFill/>
          </a:ln>
        </p:spPr>
        <p:txBody>
          <a:bodyPr spcFirstLastPara="1" wrap="square" lIns="91425" tIns="45700" rIns="91425" bIns="45700" anchor="t" anchorCtr="0">
            <a:spAutoFit/>
          </a:bodyPr>
          <a:lstStyle/>
          <a:p>
            <a:pPr marL="0" marR="0" lvl="2" indent="0" algn="l" rtl="0">
              <a:lnSpc>
                <a:spcPct val="100000"/>
              </a:lnSpc>
              <a:spcBef>
                <a:spcPts val="0"/>
              </a:spcBef>
              <a:spcAft>
                <a:spcPts val="0"/>
              </a:spcAft>
              <a:buClr>
                <a:schemeClr val="dk1"/>
              </a:buClr>
              <a:buSzPts val="3200"/>
              <a:buFont typeface="Times"/>
              <a:buNone/>
            </a:pPr>
            <a:r>
              <a:rPr lang="en-US" sz="3200" b="1" i="0" u="none" strike="noStrike" cap="none">
                <a:solidFill>
                  <a:schemeClr val="dk1"/>
                </a:solidFill>
                <a:latin typeface="Times"/>
                <a:ea typeface="Times"/>
                <a:cs typeface="Times"/>
                <a:sym typeface="Times"/>
              </a:rPr>
              <a:t>7-2   GUIDED MEDIA</a:t>
            </a:r>
            <a:endParaRPr/>
          </a:p>
          <a:p>
            <a:pPr marL="0" marR="0" lvl="0" indent="0" algn="l" rtl="0">
              <a:lnSpc>
                <a:spcPct val="100000"/>
              </a:lnSpc>
              <a:spcBef>
                <a:spcPts val="0"/>
              </a:spcBef>
              <a:spcAft>
                <a:spcPts val="0"/>
              </a:spcAft>
              <a:buNone/>
            </a:pPr>
            <a:endParaRPr sz="3200" b="1" i="0" u="none" strike="noStrike" cap="none">
              <a:solidFill>
                <a:schemeClr val="dk1"/>
              </a:solidFill>
              <a:latin typeface="Times"/>
              <a:ea typeface="Times"/>
              <a:cs typeface="Times"/>
              <a:sym typeface="Times"/>
            </a:endParaRPr>
          </a:p>
        </p:txBody>
      </p:sp>
      <p:sp>
        <p:nvSpPr>
          <p:cNvPr id="156" name="Google Shape;156;p22"/>
          <p:cNvSpPr txBox="1"/>
          <p:nvPr/>
        </p:nvSpPr>
        <p:spPr>
          <a:xfrm>
            <a:off x="8229600" y="6400800"/>
            <a:ext cx="184150" cy="36671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57" name="Google Shape;157;p22"/>
          <p:cNvSpPr txBox="1"/>
          <p:nvPr/>
        </p:nvSpPr>
        <p:spPr>
          <a:xfrm>
            <a:off x="228600" y="1765300"/>
            <a:ext cx="8305800" cy="3046948"/>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3200"/>
              <a:buFont typeface="Times"/>
              <a:buNone/>
            </a:pPr>
            <a:r>
              <a:rPr lang="en-US" sz="3200" b="1" i="1" u="none" dirty="0">
                <a:solidFill>
                  <a:srgbClr val="00B0F0"/>
                </a:solidFill>
                <a:latin typeface="Times"/>
                <a:ea typeface="Times"/>
                <a:cs typeface="Times"/>
                <a:sym typeface="Times"/>
              </a:rPr>
              <a:t>Guided media, which are those that provide a conduit from one device to another, include twisted-pair cable, coaxial cable, and fiber-optic cable. </a:t>
            </a:r>
            <a:r>
              <a:rPr lang="en-US" sz="3200" b="1" i="1" u="none" dirty="0">
                <a:solidFill>
                  <a:schemeClr val="dk1"/>
                </a:solidFill>
                <a:latin typeface="Times"/>
                <a:ea typeface="Times"/>
                <a:cs typeface="Times"/>
                <a:sym typeface="Times"/>
              </a:rPr>
              <a:t>A signal traveling along any of these media is directed and contained by the physical limits of the medium. </a:t>
            </a:r>
            <a:endParaRPr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62"/>
        <p:cNvGrpSpPr/>
        <p:nvPr/>
      </p:nvGrpSpPr>
      <p:grpSpPr>
        <a:xfrm>
          <a:off x="0" y="0"/>
          <a:ext cx="0" cy="0"/>
          <a:chOff x="0" y="0"/>
          <a:chExt cx="0" cy="0"/>
        </a:xfrm>
      </p:grpSpPr>
      <p:sp>
        <p:nvSpPr>
          <p:cNvPr id="163" name="Google Shape;163;p23"/>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7.</a:t>
            </a:r>
            <a:fld id="{00000000-1234-1234-1234-123412341234}" type="slidenum">
              <a:rPr lang="en-US" sz="1200" b="1" i="0" u="none">
                <a:solidFill>
                  <a:schemeClr val="dk1"/>
                </a:solidFill>
                <a:latin typeface="Arial"/>
                <a:ea typeface="Arial"/>
                <a:cs typeface="Arial"/>
                <a:sym typeface="Arial"/>
              </a:rPr>
              <a:t>8</a:t>
            </a:fld>
            <a:endParaRPr/>
          </a:p>
        </p:txBody>
      </p:sp>
      <p:sp>
        <p:nvSpPr>
          <p:cNvPr id="164" name="Google Shape;164;p23"/>
          <p:cNvSpPr txBox="1"/>
          <p:nvPr/>
        </p:nvSpPr>
        <p:spPr>
          <a:xfrm>
            <a:off x="366712" y="107950"/>
            <a:ext cx="438150" cy="474662"/>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65" name="Google Shape;165;p23"/>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66" name="Google Shape;166;p23"/>
          <p:cNvSpPr txBox="1"/>
          <p:nvPr/>
        </p:nvSpPr>
        <p:spPr>
          <a:xfrm>
            <a:off x="490537" y="530225"/>
            <a:ext cx="422275" cy="474662"/>
          </a:xfrm>
          <a:prstGeom prst="rect">
            <a:avLst/>
          </a:prstGeom>
          <a:solidFill>
            <a:schemeClr val="folHlink"/>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67" name="Google Shape;167;p23"/>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68" name="Google Shape;168;p23"/>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69" name="Google Shape;169;p23"/>
          <p:cNvSpPr txBox="1"/>
          <p:nvPr/>
        </p:nvSpPr>
        <p:spPr>
          <a:xfrm>
            <a:off x="711200" y="0"/>
            <a:ext cx="31750" cy="1052512"/>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70" name="Google Shape;170;p23"/>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71" name="Google Shape;171;p23"/>
          <p:cNvSpPr txBox="1"/>
          <p:nvPr/>
        </p:nvSpPr>
        <p:spPr>
          <a:xfrm>
            <a:off x="1143000" y="0"/>
            <a:ext cx="4976812" cy="64611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hlink"/>
              </a:buClr>
              <a:buSzPts val="3600"/>
              <a:buFont typeface="Times New Roman"/>
              <a:buNone/>
            </a:pPr>
            <a:r>
              <a:rPr lang="en-US" sz="3600" b="1" i="1" u="none">
                <a:solidFill>
                  <a:schemeClr val="hlink"/>
                </a:solidFill>
                <a:latin typeface="Times New Roman"/>
                <a:ea typeface="Times New Roman"/>
                <a:cs typeface="Times New Roman"/>
                <a:sym typeface="Times New Roman"/>
              </a:rPr>
              <a:t>7.2.1  Twisted-Pair Cable</a:t>
            </a:r>
            <a:endParaRPr/>
          </a:p>
        </p:txBody>
      </p:sp>
      <p:sp>
        <p:nvSpPr>
          <p:cNvPr id="172" name="Google Shape;172;p23"/>
          <p:cNvSpPr txBox="1"/>
          <p:nvPr/>
        </p:nvSpPr>
        <p:spPr>
          <a:xfrm>
            <a:off x="381000" y="1293812"/>
            <a:ext cx="7924800" cy="5693826"/>
          </a:xfrm>
          <a:prstGeom prst="rect">
            <a:avLst/>
          </a:prstGeom>
          <a:solidFill>
            <a:schemeClr val="lt1"/>
          </a:solid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US" sz="2800" b="1" i="1" u="none" dirty="0">
                <a:solidFill>
                  <a:srgbClr val="00B0F0"/>
                </a:solidFill>
                <a:latin typeface="Times New Roman"/>
                <a:ea typeface="Times New Roman"/>
                <a:cs typeface="Times New Roman"/>
                <a:sym typeface="Times New Roman"/>
              </a:rPr>
              <a:t>A twisted pair consists of two conductors (normally </a:t>
            </a:r>
            <a:r>
              <a:rPr lang="en-US" sz="2800" b="1" i="1" u="none" dirty="0" smtClean="0">
                <a:solidFill>
                  <a:srgbClr val="00B0F0"/>
                </a:solidFill>
                <a:latin typeface="Times New Roman"/>
                <a:ea typeface="Times New Roman"/>
                <a:cs typeface="Times New Roman"/>
                <a:sym typeface="Times New Roman"/>
              </a:rPr>
              <a:t>copper one for curren</a:t>
            </a:r>
            <a:r>
              <a:rPr lang="en-US" sz="2800" b="1" i="1" dirty="0" smtClean="0">
                <a:solidFill>
                  <a:srgbClr val="00B0F0"/>
                </a:solidFill>
                <a:latin typeface="Times New Roman"/>
                <a:ea typeface="Times New Roman"/>
                <a:cs typeface="Times New Roman"/>
                <a:sym typeface="Times New Roman"/>
              </a:rPr>
              <a:t>t and one for earth</a:t>
            </a:r>
            <a:r>
              <a:rPr lang="en-US" sz="2800" b="1" i="1" u="none" dirty="0" smtClean="0">
                <a:solidFill>
                  <a:srgbClr val="00B0F0"/>
                </a:solidFill>
                <a:latin typeface="Times New Roman"/>
                <a:ea typeface="Times New Roman"/>
                <a:cs typeface="Times New Roman"/>
                <a:sym typeface="Times New Roman"/>
              </a:rPr>
              <a:t>), </a:t>
            </a:r>
            <a:r>
              <a:rPr lang="en-US" sz="2800" b="1" i="1" u="none" dirty="0">
                <a:solidFill>
                  <a:schemeClr val="dk1"/>
                </a:solidFill>
                <a:latin typeface="Times New Roman"/>
                <a:ea typeface="Times New Roman"/>
                <a:cs typeface="Times New Roman"/>
                <a:sym typeface="Times New Roman"/>
              </a:rPr>
              <a:t>each with its own plastic insulation, twisted together, as shown in Figure 7.3.</a:t>
            </a:r>
            <a:endParaRPr dirty="0"/>
          </a:p>
          <a:p>
            <a:pPr marL="0" marR="0" lvl="0" indent="0" algn="just" rtl="0">
              <a:lnSpc>
                <a:spcPct val="100000"/>
              </a:lnSpc>
              <a:spcBef>
                <a:spcPts val="0"/>
              </a:spcBef>
              <a:spcAft>
                <a:spcPts val="0"/>
              </a:spcAft>
              <a:buClr>
                <a:schemeClr val="dk1"/>
              </a:buClr>
              <a:buSzPts val="2800"/>
              <a:buFont typeface="Arial"/>
              <a:buNone/>
            </a:pPr>
            <a:endParaRPr sz="2800" b="1" i="1" u="none" dirty="0">
              <a:solidFill>
                <a:schemeClr val="dk1"/>
              </a:solidFill>
              <a:latin typeface="Times New Roman"/>
              <a:ea typeface="Times New Roman"/>
              <a:cs typeface="Times New Roman"/>
              <a:sym typeface="Times New Roman"/>
            </a:endParaRPr>
          </a:p>
          <a:p>
            <a:pPr marL="0" marR="0" lvl="0" indent="0" algn="just" rtl="0">
              <a:lnSpc>
                <a:spcPct val="100000"/>
              </a:lnSpc>
              <a:spcBef>
                <a:spcPts val="0"/>
              </a:spcBef>
              <a:spcAft>
                <a:spcPts val="0"/>
              </a:spcAft>
              <a:buClr>
                <a:schemeClr val="dk1"/>
              </a:buClr>
              <a:buSzPts val="2800"/>
              <a:buFont typeface="Times New Roman"/>
              <a:buNone/>
            </a:pPr>
            <a:r>
              <a:rPr lang="en-US" sz="2800" b="1" i="1" u="none" dirty="0">
                <a:solidFill>
                  <a:srgbClr val="00B0F0"/>
                </a:solidFill>
                <a:latin typeface="Times New Roman"/>
                <a:ea typeface="Times New Roman"/>
                <a:cs typeface="Times New Roman"/>
                <a:sym typeface="Times New Roman"/>
              </a:rPr>
              <a:t>One of the wires is used to carry signals to the receiver, and the other is used only as a ground reference</a:t>
            </a:r>
            <a:r>
              <a:rPr lang="en-US" sz="2800" b="1" i="1" u="none" dirty="0">
                <a:solidFill>
                  <a:schemeClr val="dk1"/>
                </a:solidFill>
                <a:latin typeface="Times New Roman"/>
                <a:ea typeface="Times New Roman"/>
                <a:cs typeface="Times New Roman"/>
                <a:sym typeface="Times New Roman"/>
              </a:rPr>
              <a:t>. The receiver uses the difference between the two.</a:t>
            </a:r>
            <a:endParaRPr dirty="0"/>
          </a:p>
          <a:p>
            <a:pPr marL="0" marR="0" lvl="0" indent="0" algn="just" rtl="0">
              <a:lnSpc>
                <a:spcPct val="100000"/>
              </a:lnSpc>
              <a:spcBef>
                <a:spcPts val="0"/>
              </a:spcBef>
              <a:spcAft>
                <a:spcPts val="0"/>
              </a:spcAft>
              <a:buClr>
                <a:schemeClr val="dk1"/>
              </a:buClr>
              <a:buSzPts val="2800"/>
              <a:buFont typeface="Arial"/>
              <a:buNone/>
            </a:pPr>
            <a:endParaRPr sz="2800" b="1" i="1" u="none" dirty="0">
              <a:solidFill>
                <a:schemeClr val="dk1"/>
              </a:solidFill>
              <a:latin typeface="Times New Roman"/>
              <a:ea typeface="Times New Roman"/>
              <a:cs typeface="Times New Roman"/>
              <a:sym typeface="Times New Roman"/>
            </a:endParaRPr>
          </a:p>
          <a:p>
            <a:pPr marL="0" marR="0" lvl="0" indent="0" algn="just" rtl="0">
              <a:lnSpc>
                <a:spcPct val="100000"/>
              </a:lnSpc>
              <a:spcBef>
                <a:spcPts val="0"/>
              </a:spcBef>
              <a:spcAft>
                <a:spcPts val="0"/>
              </a:spcAft>
              <a:buClr>
                <a:schemeClr val="dk1"/>
              </a:buClr>
              <a:buSzPts val="2800"/>
              <a:buFont typeface="Times New Roman"/>
              <a:buNone/>
            </a:pPr>
            <a:r>
              <a:rPr lang="en-US" sz="2800" b="1" i="1" u="none" dirty="0">
                <a:solidFill>
                  <a:schemeClr val="dk1"/>
                </a:solidFill>
                <a:latin typeface="Times New Roman"/>
                <a:ea typeface="Times New Roman"/>
                <a:cs typeface="Times New Roman"/>
                <a:sym typeface="Times New Roman"/>
              </a:rPr>
              <a:t>In addition to the signal sent by the sender on one of the wires, interference (noise) and crosstalk may affect both wires and create unwanted signals.</a:t>
            </a:r>
            <a:endParaRPr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77"/>
        <p:cNvGrpSpPr/>
        <p:nvPr/>
      </p:nvGrpSpPr>
      <p:grpSpPr>
        <a:xfrm>
          <a:off x="0" y="0"/>
          <a:ext cx="0" cy="0"/>
          <a:chOff x="0" y="0"/>
          <a:chExt cx="0" cy="0"/>
        </a:xfrm>
      </p:grpSpPr>
      <p:sp>
        <p:nvSpPr>
          <p:cNvPr id="178" name="Google Shape;178;p24"/>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7.</a:t>
            </a:r>
            <a:fld id="{00000000-1234-1234-1234-123412341234}" type="slidenum">
              <a:rPr lang="en-US" sz="1200" b="1" i="0" u="none">
                <a:solidFill>
                  <a:schemeClr val="dk1"/>
                </a:solidFill>
                <a:latin typeface="Arial"/>
                <a:ea typeface="Arial"/>
                <a:cs typeface="Arial"/>
                <a:sym typeface="Arial"/>
              </a:rPr>
              <a:t>9</a:t>
            </a:fld>
            <a:endParaRPr/>
          </a:p>
        </p:txBody>
      </p:sp>
      <p:sp>
        <p:nvSpPr>
          <p:cNvPr id="179" name="Google Shape;179;p24"/>
          <p:cNvSpPr txBox="1"/>
          <p:nvPr/>
        </p:nvSpPr>
        <p:spPr>
          <a:xfrm>
            <a:off x="152400" y="133350"/>
            <a:ext cx="8153400" cy="400050"/>
          </a:xfrm>
          <a:prstGeom prst="rect">
            <a:avLst/>
          </a:prstGeom>
          <a:solidFill>
            <a:schemeClr val="lt1"/>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7.3:  </a:t>
            </a:r>
            <a:r>
              <a:rPr lang="en-US" sz="2000" b="1" i="1" u="none">
                <a:solidFill>
                  <a:schemeClr val="dk1"/>
                </a:solidFill>
                <a:latin typeface="Times"/>
                <a:ea typeface="Times"/>
                <a:cs typeface="Times"/>
                <a:sym typeface="Times"/>
              </a:rPr>
              <a:t>Twisted-pair cable</a:t>
            </a:r>
            <a:endParaRPr/>
          </a:p>
        </p:txBody>
      </p:sp>
      <p:pic>
        <p:nvPicPr>
          <p:cNvPr id="180" name="Google Shape;180;p24"/>
          <p:cNvPicPr preferRelativeResize="0"/>
          <p:nvPr/>
        </p:nvPicPr>
        <p:blipFill rotWithShape="1">
          <a:blip r:embed="rId3">
            <a:alphaModFix/>
          </a:blip>
          <a:srcRect/>
          <a:stretch/>
        </p:blipFill>
        <p:spPr>
          <a:xfrm>
            <a:off x="228600" y="2986087"/>
            <a:ext cx="8610600" cy="1204912"/>
          </a:xfrm>
          <a:prstGeom prst="rect">
            <a:avLst/>
          </a:prstGeom>
          <a:noFill/>
          <a:ln>
            <a:noFill/>
          </a:ln>
        </p:spPr>
      </p:pic>
    </p:spTree>
  </p:cSld>
  <p:clrMapOvr>
    <a:masterClrMapping/>
  </p:clrMapOvr>
</p:sld>
</file>

<file path=ppt/theme/theme1.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Blends">
  <a:themeElements>
    <a:clrScheme name="default">
      <a:dk1>
        <a:srgbClr val="000000"/>
      </a:dk1>
      <a:lt1>
        <a:srgbClr val="FFFFFF"/>
      </a:lt1>
      <a:dk2>
        <a:srgbClr val="333399"/>
      </a:dk2>
      <a:lt2>
        <a:srgbClr val="1C1C1C"/>
      </a:lt2>
      <a:accent1>
        <a:srgbClr val="00E4A8"/>
      </a:accent1>
      <a:accent2>
        <a:srgbClr val="FFCF01"/>
      </a:accent2>
      <a:accent3>
        <a:srgbClr val="FFFFFF"/>
      </a:accent3>
      <a:accent4>
        <a:srgbClr val="00E4A8"/>
      </a:accent4>
      <a:accent5>
        <a:srgbClr val="FFCF01"/>
      </a:accent5>
      <a:accent6>
        <a:srgbClr val="FFFFFF"/>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TotalTime>
  <Words>1064</Words>
  <Application>Microsoft Office PowerPoint</Application>
  <PresentationFormat>On-screen Show (4:3)</PresentationFormat>
  <Paragraphs>138</Paragraphs>
  <Slides>36</Slides>
  <Notes>36</Notes>
  <HiddenSlides>0</HiddenSlides>
  <MMClips>0</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36</vt:i4>
      </vt:variant>
    </vt:vector>
  </HeadingPairs>
  <TitlesOfParts>
    <vt:vector size="46" baseType="lpstr">
      <vt:lpstr>Noto Sans Symbols</vt:lpstr>
      <vt:lpstr>Times New Roman</vt:lpstr>
      <vt:lpstr>Aharoni</vt:lpstr>
      <vt:lpstr>Arial</vt:lpstr>
      <vt:lpstr>Times</vt:lpstr>
      <vt:lpstr>Tahoma</vt:lpstr>
      <vt:lpstr>Palatino</vt:lpstr>
      <vt:lpstr>Blends</vt:lpstr>
      <vt:lpstr>Blends</vt:lpstr>
      <vt:lpstr>Blends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sumit kumar</cp:lastModifiedBy>
  <cp:revision>3</cp:revision>
  <dcterms:modified xsi:type="dcterms:W3CDTF">2024-05-25T05:19:57Z</dcterms:modified>
</cp:coreProperties>
</file>